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Slab"/>
      <p:regular r:id="rId42"/>
      <p:bold r:id="rId43"/>
    </p:embeddedFon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Slab-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regular.fntdata"/><Relationship Id="rId21" Type="http://schemas.openxmlformats.org/officeDocument/2006/relationships/slide" Target="slides/slide15.xml"/><Relationship Id="rId43" Type="http://schemas.openxmlformats.org/officeDocument/2006/relationships/font" Target="fonts/RobotoSlab-bold.fntdata"/><Relationship Id="rId24" Type="http://schemas.openxmlformats.org/officeDocument/2006/relationships/slide" Target="slides/slide18.xml"/><Relationship Id="rId46" Type="http://schemas.openxmlformats.org/officeDocument/2006/relationships/font" Target="fonts/Roboto-italic.fntdata"/><Relationship Id="rId23" Type="http://schemas.openxmlformats.org/officeDocument/2006/relationships/slide" Target="slides/slide17.xml"/><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crochip.com/en-us/product/PIC18F452"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57ac5a38e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 name="Google Shape;88;g57ac5a38e8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Can you see this text? Good, keep this pane open as you move through the slides. We will speak more than we show, so this pane will highlight some points that are important enough to say out loud, but perhaps not important enough to include on the slide.</a:t>
            </a:r>
            <a:endParaRPr/>
          </a:p>
        </p:txBody>
      </p:sp>
      <p:sp>
        <p:nvSpPr>
          <p:cNvPr id="89" name="Google Shape;89;g57ac5a38e8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612c69f8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612c69f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4632a4c9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4632a4c9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632a4c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632a4c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632a4c91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632a4c91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632a4c91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4632a4c91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4632a4c91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4632a4c91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4632a4c91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4632a4c91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4632a4c91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4632a4c91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632a4c91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632a4c91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will be touching on #4 and #5.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#2, and #3 deal with microcontroller peripherals and communication protocols. You will be learning about these in future weeks.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a large part of these points are application specific. You will learn these things by joining a team and learning by doing.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Firmware is challenging but rewarding; you will learn a lot about digital electronics, computer hardware and software, and low-level programming.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b0e2dfe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b0e2dfe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85ea879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85ea879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catch people up to speed with what was discussed last week, briefly go over some of these points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99b49900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99b49900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to declare a variable before assigning a value to it. Also, we do not have to assign a value immediately after creating a variable, but we MUST declare what the variable type is. If you try assigning a value to variable of the incorrect type, you will get a value error.</a:t>
            </a:r>
            <a:endParaRPr/>
          </a:p>
          <a:p>
            <a:pPr indent="0" lvl="0" marL="0" rtl="0" algn="l">
              <a:spcBef>
                <a:spcPts val="0"/>
              </a:spcBef>
              <a:spcAft>
                <a:spcPts val="0"/>
              </a:spcAft>
              <a:buNone/>
            </a:pPr>
            <a:r>
              <a:rPr lang="en"/>
              <a:t>Mention that ONE = is </a:t>
            </a:r>
            <a:r>
              <a:rPr lang="en"/>
              <a:t>assigning</a:t>
            </a:r>
            <a:r>
              <a:rPr lang="en"/>
              <a:t> variables.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a3c4399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a3c4399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Stella</a:t>
            </a:r>
            <a:endParaRPr/>
          </a:p>
          <a:p>
            <a:pPr indent="0" lvl="0" marL="0" rtl="0" algn="l">
              <a:spcBef>
                <a:spcPts val="0"/>
              </a:spcBef>
              <a:spcAft>
                <a:spcPts val="0"/>
              </a:spcAft>
              <a:buNone/>
            </a:pPr>
            <a:r>
              <a:rPr lang="en"/>
              <a:t>For Division: </a:t>
            </a:r>
            <a:endParaRPr/>
          </a:p>
          <a:p>
            <a:pPr indent="0" lvl="0" marL="0" rtl="0" algn="l">
              <a:spcBef>
                <a:spcPts val="0"/>
              </a:spcBef>
              <a:spcAft>
                <a:spcPts val="0"/>
              </a:spcAft>
              <a:buNone/>
            </a:pPr>
            <a:r>
              <a:rPr lang="en"/>
              <a:t>If both operations are </a:t>
            </a:r>
            <a:r>
              <a:rPr lang="en"/>
              <a:t>integers</a:t>
            </a:r>
            <a:r>
              <a:rPr lang="en"/>
              <a:t>, the result will be an integer. If one or both operations are floating-point values (aka decimal numbers), the fractional part is kept so the result will be a floating-point number. Value will be truncated, and not be rounded.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a3c4399b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a3c4399b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gives boolean values</a:t>
            </a:r>
            <a:endParaRPr/>
          </a:p>
          <a:p>
            <a:pPr indent="0" lvl="0" marL="0" rtl="0" algn="l">
              <a:spcBef>
                <a:spcPts val="0"/>
              </a:spcBef>
              <a:spcAft>
                <a:spcPts val="0"/>
              </a:spcAft>
              <a:buNone/>
            </a:pPr>
            <a:r>
              <a:rPr lang="en"/>
              <a:t>Explain equal to == in sample code</a:t>
            </a:r>
            <a:endParaRPr/>
          </a:p>
          <a:p>
            <a:pPr indent="0" lvl="0" marL="0" rtl="0" algn="l">
              <a:spcBef>
                <a:spcPts val="0"/>
              </a:spcBef>
              <a:spcAft>
                <a:spcPts val="0"/>
              </a:spcAft>
              <a:buNone/>
            </a:pPr>
            <a:r>
              <a:rPr lang="en"/>
              <a:t>Comparing two value</a:t>
            </a:r>
            <a:endParaRPr/>
          </a:p>
          <a:p>
            <a:pPr indent="0" lvl="0" marL="0" rtl="0" algn="l">
              <a:spcBef>
                <a:spcPts val="0"/>
              </a:spcBef>
              <a:spcAft>
                <a:spcPts val="0"/>
              </a:spcAft>
              <a:buNone/>
            </a:pPr>
            <a:r>
              <a:rPr lang="en"/>
              <a:t>Writing conditions or doing a loop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c51d1de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c51d1de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Devaughn</a:t>
            </a:r>
            <a:endParaRPr/>
          </a:p>
          <a:p>
            <a:pPr indent="0" lvl="0" marL="0" rtl="0" algn="l">
              <a:spcBef>
                <a:spcPts val="0"/>
              </a:spcBef>
              <a:spcAft>
                <a:spcPts val="0"/>
              </a:spcAft>
              <a:buNone/>
            </a:pPr>
            <a:r>
              <a:rPr lang="en"/>
              <a:t>If the condition is met, the other conditions are skipped. The next slide will talk about the else block. You could talk about how you could else for all other conditions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8cf1c508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8cf1c508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Devaughn</a:t>
            </a:r>
            <a:endParaRPr/>
          </a:p>
          <a:p>
            <a:pPr indent="0" lvl="0" marL="0" rtl="0" algn="l">
              <a:spcBef>
                <a:spcPts val="0"/>
              </a:spcBef>
              <a:spcAft>
                <a:spcPts val="0"/>
              </a:spcAft>
              <a:buNone/>
            </a:pPr>
            <a:r>
              <a:rPr lang="en"/>
              <a:t>Last slide of C++. Ask for doubts if time permits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99b49900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99b49900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Stella</a:t>
            </a:r>
            <a:endParaRPr/>
          </a:p>
          <a:p>
            <a:pPr indent="0" lvl="0" marL="0" rtl="0" algn="l">
              <a:spcBef>
                <a:spcPts val="0"/>
              </a:spcBef>
              <a:spcAft>
                <a:spcPts val="0"/>
              </a:spcAft>
              <a:buNone/>
            </a:pPr>
            <a:r>
              <a:rPr lang="en">
                <a:solidFill>
                  <a:srgbClr val="EFEFEF"/>
                </a:solidFill>
              </a:rPr>
              <a:t>A prototype is like your first draft of an essay; it does not need to look nice or work perfectly. It is important however to understand the purpose and working of your prototype. For this reason, it may be worth recording your change between each iteration of your prototype</a:t>
            </a:r>
            <a:r>
              <a:rPr lang="en"/>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c479224f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c479224f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Called power rails since they are mostly used to connect the power supply to the breadboard. The next slide shows an example of a breadboard connection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99b4990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99b4990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easiest platforms to learn about microcontrollers. We can connect electrical components to the Uno to create a circuit (hardware) and then program the uno using Arduino IDE (firmware).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a3c4399b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a3c4399b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Devaughn</a:t>
            </a:r>
            <a:endParaRPr/>
          </a:p>
          <a:p>
            <a:pPr indent="0" lvl="0" marL="0" rtl="0" algn="l">
              <a:spcBef>
                <a:spcPts val="0"/>
              </a:spcBef>
              <a:spcAft>
                <a:spcPts val="0"/>
              </a:spcAft>
              <a:buNone/>
            </a:pPr>
            <a:r>
              <a:rPr lang="en"/>
              <a:t>The hardware of Arduino. Hover over each pin with pointer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the Arduino’s hardware peripherals. This is how the Arduino interacts with the outside world. (a similar function to a computer monitor, a camera, a keyboard and mouse)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a3c4399b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a3c4399b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Devaughn</a:t>
            </a:r>
            <a:endParaRPr/>
          </a:p>
          <a:p>
            <a:pPr indent="0" lvl="0" marL="0" rtl="0" algn="l">
              <a:spcBef>
                <a:spcPts val="0"/>
              </a:spcBef>
              <a:spcAft>
                <a:spcPts val="0"/>
              </a:spcAft>
              <a:buNone/>
            </a:pPr>
            <a:r>
              <a:rPr lang="en"/>
              <a:t>AREF helps with accuracy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99b4990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99b4990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Hopefully by the end of this lecture and lab, new members will be able to choose between hardware and firmware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a3c4399b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a3c4399b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Devaughn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Firmware part of Arduino. Used to write and upload code to the board. More about functions will be spoken of in week 2 of firmware. For now, functions are synonymous for instructions.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a3c4399b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a3c4399b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Devaughn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Firmware part of Arduino. Used to write and upload code to the board. More about functions will be spoken of in week 2 of firmware. For now, functions are synonymous for instructions.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99b49900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99b49900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Stella</a:t>
            </a:r>
            <a:endParaRPr/>
          </a:p>
          <a:p>
            <a:pPr indent="0" lvl="0" marL="0" rtl="0" algn="l">
              <a:spcBef>
                <a:spcPts val="0"/>
              </a:spcBef>
              <a:spcAft>
                <a:spcPts val="0"/>
              </a:spcAft>
              <a:buNone/>
            </a:pPr>
            <a:r>
              <a:rPr lang="en"/>
              <a:t>More about what functions are later. For now, functions are synonymous for instructions</a:t>
            </a:r>
            <a:endParaRPr/>
          </a:p>
          <a:p>
            <a:pPr indent="0" lvl="0" marL="0" rtl="0" algn="l">
              <a:spcBef>
                <a:spcPts val="0"/>
              </a:spcBef>
              <a:spcAft>
                <a:spcPts val="0"/>
              </a:spcAft>
              <a:buNone/>
            </a:pPr>
            <a:r>
              <a:rPr lang="en"/>
              <a:t>The argument pin takes a number for digital or A0-A5 for analog in</a:t>
            </a:r>
            <a:endParaRPr/>
          </a:p>
          <a:p>
            <a:pPr indent="0" lvl="0" marL="0" rtl="0" algn="l">
              <a:spcBef>
                <a:spcPts val="0"/>
              </a:spcBef>
              <a:spcAft>
                <a:spcPts val="0"/>
              </a:spcAft>
              <a:buNone/>
            </a:pPr>
            <a:r>
              <a:rPr lang="en"/>
              <a:t>Mode takes INPUT/OUTPUT. Value takes HIGH/LOW</a:t>
            </a:r>
            <a:endParaRPr/>
          </a:p>
          <a:p>
            <a:pPr indent="0" lvl="0" marL="0" rtl="0" algn="l">
              <a:spcBef>
                <a:spcPts val="0"/>
              </a:spcBef>
              <a:spcAft>
                <a:spcPts val="0"/>
              </a:spcAft>
              <a:buNone/>
            </a:pPr>
            <a:r>
              <a:rPr lang="en"/>
              <a:t>Mention analog versions, there’s more detail about analog mentioned on lab sheet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bcbbfc5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bcbbfc5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Stella</a:t>
            </a:r>
            <a:endParaRPr/>
          </a:p>
          <a:p>
            <a:pPr indent="0" lvl="0" marL="0" rtl="0" algn="l">
              <a:spcBef>
                <a:spcPts val="0"/>
              </a:spcBef>
              <a:spcAft>
                <a:spcPts val="0"/>
              </a:spcAft>
              <a:buNone/>
            </a:pPr>
            <a:r>
              <a:rPr lang="en"/>
              <a:t>More about serial print in the lab document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7e5b368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7e5b368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what is a thermistor/heat sensor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acce97d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acce97d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899b49900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99b49900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99b49900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99b49900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Everyone knows what’s in a computer</a:t>
            </a:r>
            <a:endParaRPr/>
          </a:p>
          <a:p>
            <a:pPr indent="-298450" lvl="1" marL="914400" rtl="0" algn="l">
              <a:spcBef>
                <a:spcPts val="0"/>
              </a:spcBef>
              <a:spcAft>
                <a:spcPts val="0"/>
              </a:spcAft>
              <a:buSzPts val="1100"/>
              <a:buChar char="○"/>
            </a:pPr>
            <a:r>
              <a:rPr lang="en"/>
              <a:t>Laptop computer: motherboard, CPU, RAM, SSD/HDD, mouse, keyboard</a:t>
            </a:r>
            <a:endParaRPr/>
          </a:p>
          <a:p>
            <a:pPr indent="-298450" lvl="1" marL="914400" rtl="0" algn="l">
              <a:spcBef>
                <a:spcPts val="0"/>
              </a:spcBef>
              <a:spcAft>
                <a:spcPts val="0"/>
              </a:spcAft>
              <a:buSzPts val="1100"/>
              <a:buChar char="○"/>
            </a:pPr>
            <a:r>
              <a:rPr lang="en"/>
              <a:t>Put an operating system on the hard disk</a:t>
            </a:r>
            <a:endParaRPr/>
          </a:p>
          <a:p>
            <a:pPr indent="-298450" lvl="1" marL="914400" rtl="0" algn="l">
              <a:spcBef>
                <a:spcPts val="0"/>
              </a:spcBef>
              <a:spcAft>
                <a:spcPts val="0"/>
              </a:spcAft>
              <a:buSzPts val="1100"/>
              <a:buChar char="○"/>
            </a:pPr>
            <a:r>
              <a:rPr lang="en"/>
              <a:t>Operating system: a special program that allows you to launch other programs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2fae818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42fae818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are microcontrollers!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thing to notice is the package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are the same microcontroller, just in a different package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Left: DIP (Dual In Line Package), great for prototyping, leads fit into a breadboard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Right: TQFP (Thin Quad Flat Pack), used on a PCB (printed circuit board)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There are even smaller packages out there!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TQFP is considered big, since leads are sticking out. Sometimes, leads are under the MCU to save space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microcontroller (MCU) is a computer on a single chip</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Sometimes called “System on a Chip” (SoC)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Website: </a:t>
            </a:r>
            <a:r>
              <a:rPr lang="en" u="sng">
                <a:solidFill>
                  <a:schemeClr val="hlink"/>
                </a:solidFill>
                <a:hlinkClick r:id="rId2"/>
              </a:rPr>
              <a:t>https://www.microchip.com/en-us/product/PIC18F452</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(click on datasheet)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Has a CPU (like a normal computer)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Has Memory / Storage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Program Memory (Flash)</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Data RAM</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Data EEPROM (Electrically Erasable Programmable Read-Only Memory)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Similar function to RAM / Hard disk or SSD</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612c69f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612c69f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where is the actual microcontroller that you program on the Arduino?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ff6a9dd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ff6a9dd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 it works: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Write a program on your computer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Compile the program for your target platform (called: cross-compiling)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Normally when you compile a program (using gcc or whatever), it will compile the program to run on you computer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However, you want the program to run on the microcontroller. Therefore, you have to change the compiler so it targets a different architecture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you work in an IDE, this will be done for you if you specify your microcontroller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Upload the code from your computer to the microcontroller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Sometimes, you can just plug the microcontroller into your computer via USB.</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Other times, you need a separate device called a programmer (e.g. ST Link, PICkit)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QUESTIONS?</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612c69f8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4612c69f8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14"/>
          <p:cNvSpPr txBox="1"/>
          <p:nvPr>
            <p:ph type="title"/>
          </p:nvPr>
        </p:nvSpPr>
        <p:spPr>
          <a:xfrm>
            <a:off x="2743200" y="16002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3600"/>
              <a:buFont typeface="Roboto Slab"/>
              <a:buNone/>
              <a:defRPr b="1" i="0" sz="3600" u="none" cap="none" strike="noStrike">
                <a:solidFill>
                  <a:schemeClr val="dk1"/>
                </a:solidFill>
                <a:latin typeface="Roboto Slab"/>
                <a:ea typeface="Roboto Slab"/>
                <a:cs typeface="Roboto Slab"/>
                <a:sym typeface="Roboto Slab"/>
              </a:defRPr>
            </a:lvl1pPr>
            <a:lvl2pPr indent="0" lvl="1" rtl="0">
              <a:lnSpc>
                <a:spcPct val="115000"/>
              </a:lnSpc>
              <a:spcBef>
                <a:spcPts val="0"/>
              </a:spcBef>
              <a:spcAft>
                <a:spcPts val="0"/>
              </a:spcAft>
              <a:buClr>
                <a:schemeClr val="dk1"/>
              </a:buClr>
              <a:buSzPts val="3600"/>
              <a:buFont typeface="Roboto Slab"/>
              <a:buNone/>
              <a:defRPr b="1" sz="3600">
                <a:solidFill>
                  <a:schemeClr val="dk1"/>
                </a:solidFill>
                <a:latin typeface="Roboto Slab"/>
                <a:ea typeface="Roboto Slab"/>
                <a:cs typeface="Roboto Slab"/>
                <a:sym typeface="Roboto Slab"/>
              </a:defRPr>
            </a:lvl2pPr>
            <a:lvl3pPr indent="0" lvl="2" rtl="0">
              <a:lnSpc>
                <a:spcPct val="115000"/>
              </a:lnSpc>
              <a:spcBef>
                <a:spcPts val="0"/>
              </a:spcBef>
              <a:spcAft>
                <a:spcPts val="0"/>
              </a:spcAft>
              <a:buClr>
                <a:schemeClr val="dk1"/>
              </a:buClr>
              <a:buSzPts val="3600"/>
              <a:buFont typeface="Roboto Slab"/>
              <a:buNone/>
              <a:defRPr b="1" sz="3600">
                <a:solidFill>
                  <a:schemeClr val="dk1"/>
                </a:solidFill>
                <a:latin typeface="Roboto Slab"/>
                <a:ea typeface="Roboto Slab"/>
                <a:cs typeface="Roboto Slab"/>
                <a:sym typeface="Roboto Slab"/>
              </a:defRPr>
            </a:lvl3pPr>
            <a:lvl4pPr indent="0" lvl="3" rtl="0">
              <a:lnSpc>
                <a:spcPct val="115000"/>
              </a:lnSpc>
              <a:spcBef>
                <a:spcPts val="0"/>
              </a:spcBef>
              <a:spcAft>
                <a:spcPts val="0"/>
              </a:spcAft>
              <a:buClr>
                <a:schemeClr val="dk1"/>
              </a:buClr>
              <a:buSzPts val="3600"/>
              <a:buFont typeface="Roboto Slab"/>
              <a:buNone/>
              <a:defRPr b="1" sz="3600">
                <a:solidFill>
                  <a:schemeClr val="dk1"/>
                </a:solidFill>
                <a:latin typeface="Roboto Slab"/>
                <a:ea typeface="Roboto Slab"/>
                <a:cs typeface="Roboto Slab"/>
                <a:sym typeface="Roboto Slab"/>
              </a:defRPr>
            </a:lvl4pPr>
            <a:lvl5pPr indent="0" lvl="4" rtl="0">
              <a:lnSpc>
                <a:spcPct val="115000"/>
              </a:lnSpc>
              <a:spcBef>
                <a:spcPts val="0"/>
              </a:spcBef>
              <a:spcAft>
                <a:spcPts val="0"/>
              </a:spcAft>
              <a:buClr>
                <a:schemeClr val="dk1"/>
              </a:buClr>
              <a:buSzPts val="3600"/>
              <a:buFont typeface="Roboto Slab"/>
              <a:buNone/>
              <a:defRPr b="1" sz="3600">
                <a:solidFill>
                  <a:schemeClr val="dk1"/>
                </a:solidFill>
                <a:latin typeface="Roboto Slab"/>
                <a:ea typeface="Roboto Slab"/>
                <a:cs typeface="Roboto Slab"/>
                <a:sym typeface="Roboto Slab"/>
              </a:defRPr>
            </a:lvl5pPr>
            <a:lvl6pPr indent="0" lvl="5" rtl="0">
              <a:lnSpc>
                <a:spcPct val="115000"/>
              </a:lnSpc>
              <a:spcBef>
                <a:spcPts val="0"/>
              </a:spcBef>
              <a:spcAft>
                <a:spcPts val="0"/>
              </a:spcAft>
              <a:buClr>
                <a:schemeClr val="dk1"/>
              </a:buClr>
              <a:buSzPts val="3600"/>
              <a:buFont typeface="Roboto Slab"/>
              <a:buNone/>
              <a:defRPr b="1" sz="3600">
                <a:solidFill>
                  <a:schemeClr val="dk1"/>
                </a:solidFill>
                <a:latin typeface="Roboto Slab"/>
                <a:ea typeface="Roboto Slab"/>
                <a:cs typeface="Roboto Slab"/>
                <a:sym typeface="Roboto Slab"/>
              </a:defRPr>
            </a:lvl6pPr>
            <a:lvl7pPr indent="0" lvl="6" rtl="0">
              <a:lnSpc>
                <a:spcPct val="115000"/>
              </a:lnSpc>
              <a:spcBef>
                <a:spcPts val="0"/>
              </a:spcBef>
              <a:spcAft>
                <a:spcPts val="0"/>
              </a:spcAft>
              <a:buClr>
                <a:schemeClr val="dk1"/>
              </a:buClr>
              <a:buSzPts val="3600"/>
              <a:buFont typeface="Roboto Slab"/>
              <a:buNone/>
              <a:defRPr b="1" sz="3600">
                <a:solidFill>
                  <a:schemeClr val="dk1"/>
                </a:solidFill>
                <a:latin typeface="Roboto Slab"/>
                <a:ea typeface="Roboto Slab"/>
                <a:cs typeface="Roboto Slab"/>
                <a:sym typeface="Roboto Slab"/>
              </a:defRPr>
            </a:lvl7pPr>
            <a:lvl8pPr indent="0" lvl="7" rtl="0">
              <a:lnSpc>
                <a:spcPct val="115000"/>
              </a:lnSpc>
              <a:spcBef>
                <a:spcPts val="0"/>
              </a:spcBef>
              <a:spcAft>
                <a:spcPts val="0"/>
              </a:spcAft>
              <a:buClr>
                <a:schemeClr val="dk1"/>
              </a:buClr>
              <a:buSzPts val="3600"/>
              <a:buFont typeface="Roboto Slab"/>
              <a:buNone/>
              <a:defRPr b="1" sz="3600">
                <a:solidFill>
                  <a:schemeClr val="dk1"/>
                </a:solidFill>
                <a:latin typeface="Roboto Slab"/>
                <a:ea typeface="Roboto Slab"/>
                <a:cs typeface="Roboto Slab"/>
                <a:sym typeface="Roboto Slab"/>
              </a:defRPr>
            </a:lvl8pPr>
            <a:lvl9pPr indent="0" lvl="8" rtl="0">
              <a:lnSpc>
                <a:spcPct val="115000"/>
              </a:lnSpc>
              <a:spcBef>
                <a:spcPts val="0"/>
              </a:spcBef>
              <a:spcAft>
                <a:spcPts val="0"/>
              </a:spcAft>
              <a:buClr>
                <a:schemeClr val="dk1"/>
              </a:buClr>
              <a:buSzPts val="3600"/>
              <a:buFont typeface="Roboto Slab"/>
              <a:buNone/>
              <a:defRPr b="1" sz="3600">
                <a:solidFill>
                  <a:schemeClr val="dk1"/>
                </a:solidFill>
                <a:latin typeface="Roboto Slab"/>
                <a:ea typeface="Roboto Slab"/>
                <a:cs typeface="Roboto Slab"/>
                <a:sym typeface="Roboto Slab"/>
              </a:defRPr>
            </a:lvl9pPr>
          </a:lstStyle>
          <a:p/>
        </p:txBody>
      </p:sp>
      <p:sp>
        <p:nvSpPr>
          <p:cNvPr id="53" name="Google Shape;53;p14"/>
          <p:cNvSpPr txBox="1"/>
          <p:nvPr>
            <p:ph idx="1" type="subTitle"/>
          </p:nvPr>
        </p:nvSpPr>
        <p:spPr>
          <a:xfrm>
            <a:off x="2743200" y="2286000"/>
            <a:ext cx="5943600" cy="6858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3000">
                <a:solidFill>
                  <a:srgbClr val="888888"/>
                </a:solidFill>
                <a:latin typeface="Roboto Slab"/>
                <a:ea typeface="Roboto Slab"/>
                <a:cs typeface="Roboto Slab"/>
                <a:sym typeface="Roboto Slab"/>
              </a:defRPr>
            </a:lvl1pPr>
            <a:lvl2pPr lvl="1" rtl="0">
              <a:lnSpc>
                <a:spcPct val="115000"/>
              </a:lnSpc>
              <a:spcBef>
                <a:spcPts val="0"/>
              </a:spcBef>
              <a:spcAft>
                <a:spcPts val="0"/>
              </a:spcAft>
              <a:buNone/>
              <a:defRPr sz="3000">
                <a:solidFill>
                  <a:srgbClr val="888888"/>
                </a:solidFill>
                <a:latin typeface="Roboto Slab"/>
                <a:ea typeface="Roboto Slab"/>
                <a:cs typeface="Roboto Slab"/>
                <a:sym typeface="Roboto Slab"/>
              </a:defRPr>
            </a:lvl2pPr>
            <a:lvl3pPr lvl="2" rtl="0">
              <a:lnSpc>
                <a:spcPct val="115000"/>
              </a:lnSpc>
              <a:spcBef>
                <a:spcPts val="0"/>
              </a:spcBef>
              <a:spcAft>
                <a:spcPts val="0"/>
              </a:spcAft>
              <a:buNone/>
              <a:defRPr sz="3000">
                <a:solidFill>
                  <a:srgbClr val="888888"/>
                </a:solidFill>
                <a:latin typeface="Roboto Slab"/>
                <a:ea typeface="Roboto Slab"/>
                <a:cs typeface="Roboto Slab"/>
                <a:sym typeface="Roboto Slab"/>
              </a:defRPr>
            </a:lvl3pPr>
            <a:lvl4pPr lvl="3" rtl="0">
              <a:lnSpc>
                <a:spcPct val="115000"/>
              </a:lnSpc>
              <a:spcBef>
                <a:spcPts val="0"/>
              </a:spcBef>
              <a:spcAft>
                <a:spcPts val="0"/>
              </a:spcAft>
              <a:buNone/>
              <a:defRPr sz="3000">
                <a:solidFill>
                  <a:srgbClr val="888888"/>
                </a:solidFill>
                <a:latin typeface="Roboto Slab"/>
                <a:ea typeface="Roboto Slab"/>
                <a:cs typeface="Roboto Slab"/>
                <a:sym typeface="Roboto Slab"/>
              </a:defRPr>
            </a:lvl4pPr>
            <a:lvl5pPr lvl="4" rtl="0">
              <a:lnSpc>
                <a:spcPct val="115000"/>
              </a:lnSpc>
              <a:spcBef>
                <a:spcPts val="0"/>
              </a:spcBef>
              <a:spcAft>
                <a:spcPts val="0"/>
              </a:spcAft>
              <a:buNone/>
              <a:defRPr sz="3000">
                <a:solidFill>
                  <a:srgbClr val="888888"/>
                </a:solidFill>
                <a:latin typeface="Roboto Slab"/>
                <a:ea typeface="Roboto Slab"/>
                <a:cs typeface="Roboto Slab"/>
                <a:sym typeface="Roboto Slab"/>
              </a:defRPr>
            </a:lvl5pPr>
            <a:lvl6pPr lvl="5" rtl="0">
              <a:lnSpc>
                <a:spcPct val="115000"/>
              </a:lnSpc>
              <a:spcBef>
                <a:spcPts val="0"/>
              </a:spcBef>
              <a:spcAft>
                <a:spcPts val="0"/>
              </a:spcAft>
              <a:buNone/>
              <a:defRPr sz="3000">
                <a:solidFill>
                  <a:srgbClr val="888888"/>
                </a:solidFill>
                <a:latin typeface="Roboto Slab"/>
                <a:ea typeface="Roboto Slab"/>
                <a:cs typeface="Roboto Slab"/>
                <a:sym typeface="Roboto Slab"/>
              </a:defRPr>
            </a:lvl6pPr>
            <a:lvl7pPr lvl="6" rtl="0">
              <a:lnSpc>
                <a:spcPct val="115000"/>
              </a:lnSpc>
              <a:spcBef>
                <a:spcPts val="0"/>
              </a:spcBef>
              <a:spcAft>
                <a:spcPts val="0"/>
              </a:spcAft>
              <a:buNone/>
              <a:defRPr sz="3000">
                <a:solidFill>
                  <a:srgbClr val="888888"/>
                </a:solidFill>
                <a:latin typeface="Roboto Slab"/>
                <a:ea typeface="Roboto Slab"/>
                <a:cs typeface="Roboto Slab"/>
                <a:sym typeface="Roboto Slab"/>
              </a:defRPr>
            </a:lvl7pPr>
            <a:lvl8pPr lvl="7" rtl="0">
              <a:lnSpc>
                <a:spcPct val="115000"/>
              </a:lnSpc>
              <a:spcBef>
                <a:spcPts val="0"/>
              </a:spcBef>
              <a:spcAft>
                <a:spcPts val="0"/>
              </a:spcAft>
              <a:buNone/>
              <a:defRPr sz="3000">
                <a:solidFill>
                  <a:srgbClr val="888888"/>
                </a:solidFill>
                <a:latin typeface="Roboto Slab"/>
                <a:ea typeface="Roboto Slab"/>
                <a:cs typeface="Roboto Slab"/>
                <a:sym typeface="Roboto Slab"/>
              </a:defRPr>
            </a:lvl8pPr>
            <a:lvl9pPr lvl="8" rtl="0">
              <a:lnSpc>
                <a:spcPct val="115000"/>
              </a:lnSpc>
              <a:spcBef>
                <a:spcPts val="0"/>
              </a:spcBef>
              <a:spcAft>
                <a:spcPts val="0"/>
              </a:spcAft>
              <a:buNone/>
              <a:defRPr sz="3000">
                <a:solidFill>
                  <a:srgbClr val="888888"/>
                </a:solidFill>
                <a:latin typeface="Roboto Slab"/>
                <a:ea typeface="Roboto Slab"/>
                <a:cs typeface="Roboto Slab"/>
                <a:sym typeface="Roboto Slab"/>
              </a:defRPr>
            </a:lvl9pPr>
          </a:lstStyle>
          <a:p/>
        </p:txBody>
      </p:sp>
      <p:pic>
        <p:nvPicPr>
          <p:cNvPr id="54" name="Google Shape;54;p14"/>
          <p:cNvPicPr preferRelativeResize="0"/>
          <p:nvPr/>
        </p:nvPicPr>
        <p:blipFill>
          <a:blip r:embed="rId2">
            <a:alphaModFix/>
          </a:blip>
          <a:stretch>
            <a:fillRect/>
          </a:stretch>
        </p:blipFill>
        <p:spPr>
          <a:xfrm>
            <a:off x="457200" y="685800"/>
            <a:ext cx="1828800" cy="3044953"/>
          </a:xfrm>
          <a:prstGeom prst="rect">
            <a:avLst/>
          </a:prstGeom>
          <a:noFill/>
          <a:ln>
            <a:noFill/>
          </a:ln>
        </p:spPr>
      </p:pic>
      <p:sp>
        <p:nvSpPr>
          <p:cNvPr id="55" name="Google Shape;55;p14"/>
          <p:cNvSpPr/>
          <p:nvPr/>
        </p:nvSpPr>
        <p:spPr>
          <a:xfrm>
            <a:off x="0" y="0"/>
            <a:ext cx="9144000" cy="548700"/>
          </a:xfrm>
          <a:prstGeom prst="rect">
            <a:avLst/>
          </a:prstGeom>
          <a:gradFill>
            <a:gsLst>
              <a:gs pos="0">
                <a:srgbClr val="4D4D4D"/>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56" name="Google Shape;56;p14"/>
          <p:cNvPicPr preferRelativeResize="0"/>
          <p:nvPr/>
        </p:nvPicPr>
        <p:blipFill>
          <a:blip r:embed="rId3">
            <a:alphaModFix/>
          </a:blip>
          <a:stretch>
            <a:fillRect/>
          </a:stretch>
        </p:blipFill>
        <p:spPr>
          <a:xfrm>
            <a:off x="457200" y="100584"/>
            <a:ext cx="2628898" cy="29260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p:cSld name="CUSTOM">
    <p:spTree>
      <p:nvGrpSpPr>
        <p:cNvPr id="57" name="Shape 57"/>
        <p:cNvGrpSpPr/>
        <p:nvPr/>
      </p:nvGrpSpPr>
      <p:grpSpPr>
        <a:xfrm>
          <a:off x="0" y="0"/>
          <a:ext cx="0" cy="0"/>
          <a:chOff x="0" y="0"/>
          <a:chExt cx="0" cy="0"/>
        </a:xfrm>
      </p:grpSpPr>
      <p:sp>
        <p:nvSpPr>
          <p:cNvPr id="58" name="Google Shape;58;p15"/>
          <p:cNvSpPr txBox="1"/>
          <p:nvPr>
            <p:ph type="title"/>
          </p:nvPr>
        </p:nvSpPr>
        <p:spPr>
          <a:xfrm>
            <a:off x="457200" y="685800"/>
            <a:ext cx="5257800" cy="1371600"/>
          </a:xfrm>
          <a:prstGeom prst="rect">
            <a:avLst/>
          </a:prstGeom>
          <a:noFill/>
          <a:ln>
            <a:noFill/>
          </a:ln>
        </p:spPr>
        <p:txBody>
          <a:bodyPr anchorCtr="0" anchor="b" bIns="91425" lIns="91425" spcFirstLastPara="1" rIns="91425" wrap="square" tIns="91425">
            <a:noAutofit/>
          </a:bodyPr>
          <a:lstStyle>
            <a:lvl1pPr lvl="0" rtl="0">
              <a:lnSpc>
                <a:spcPct val="115000"/>
              </a:lnSpc>
              <a:spcBef>
                <a:spcPts val="0"/>
              </a:spcBef>
              <a:spcAft>
                <a:spcPts val="0"/>
              </a:spcAft>
              <a:buNone/>
              <a:defRPr b="1" sz="4800">
                <a:latin typeface="Roboto Slab"/>
                <a:ea typeface="Roboto Slab"/>
                <a:cs typeface="Roboto Slab"/>
                <a:sym typeface="Roboto Slab"/>
              </a:defRPr>
            </a:lvl1pPr>
            <a:lvl2pPr lvl="1" rtl="0">
              <a:lnSpc>
                <a:spcPct val="115000"/>
              </a:lnSpc>
              <a:spcBef>
                <a:spcPts val="0"/>
              </a:spcBef>
              <a:spcAft>
                <a:spcPts val="0"/>
              </a:spcAft>
              <a:buNone/>
              <a:defRPr b="1" sz="4800">
                <a:latin typeface="Roboto Slab"/>
                <a:ea typeface="Roboto Slab"/>
                <a:cs typeface="Roboto Slab"/>
                <a:sym typeface="Roboto Slab"/>
              </a:defRPr>
            </a:lvl2pPr>
            <a:lvl3pPr lvl="2" rtl="0">
              <a:lnSpc>
                <a:spcPct val="115000"/>
              </a:lnSpc>
              <a:spcBef>
                <a:spcPts val="0"/>
              </a:spcBef>
              <a:spcAft>
                <a:spcPts val="0"/>
              </a:spcAft>
              <a:buNone/>
              <a:defRPr b="1" sz="4800">
                <a:latin typeface="Roboto Slab"/>
                <a:ea typeface="Roboto Slab"/>
                <a:cs typeface="Roboto Slab"/>
                <a:sym typeface="Roboto Slab"/>
              </a:defRPr>
            </a:lvl3pPr>
            <a:lvl4pPr lvl="3" rtl="0">
              <a:lnSpc>
                <a:spcPct val="115000"/>
              </a:lnSpc>
              <a:spcBef>
                <a:spcPts val="0"/>
              </a:spcBef>
              <a:spcAft>
                <a:spcPts val="0"/>
              </a:spcAft>
              <a:buNone/>
              <a:defRPr b="1" sz="4800">
                <a:latin typeface="Roboto Slab"/>
                <a:ea typeface="Roboto Slab"/>
                <a:cs typeface="Roboto Slab"/>
                <a:sym typeface="Roboto Slab"/>
              </a:defRPr>
            </a:lvl4pPr>
            <a:lvl5pPr lvl="4" rtl="0">
              <a:lnSpc>
                <a:spcPct val="115000"/>
              </a:lnSpc>
              <a:spcBef>
                <a:spcPts val="0"/>
              </a:spcBef>
              <a:spcAft>
                <a:spcPts val="0"/>
              </a:spcAft>
              <a:buNone/>
              <a:defRPr b="1" sz="4800">
                <a:latin typeface="Roboto Slab"/>
                <a:ea typeface="Roboto Slab"/>
                <a:cs typeface="Roboto Slab"/>
                <a:sym typeface="Roboto Slab"/>
              </a:defRPr>
            </a:lvl5pPr>
            <a:lvl6pPr lvl="5" rtl="0">
              <a:lnSpc>
                <a:spcPct val="115000"/>
              </a:lnSpc>
              <a:spcBef>
                <a:spcPts val="0"/>
              </a:spcBef>
              <a:spcAft>
                <a:spcPts val="0"/>
              </a:spcAft>
              <a:buNone/>
              <a:defRPr b="1" sz="4800">
                <a:latin typeface="Roboto Slab"/>
                <a:ea typeface="Roboto Slab"/>
                <a:cs typeface="Roboto Slab"/>
                <a:sym typeface="Roboto Slab"/>
              </a:defRPr>
            </a:lvl6pPr>
            <a:lvl7pPr lvl="6" rtl="0">
              <a:lnSpc>
                <a:spcPct val="115000"/>
              </a:lnSpc>
              <a:spcBef>
                <a:spcPts val="0"/>
              </a:spcBef>
              <a:spcAft>
                <a:spcPts val="0"/>
              </a:spcAft>
              <a:buNone/>
              <a:defRPr b="1" sz="4800">
                <a:latin typeface="Roboto Slab"/>
                <a:ea typeface="Roboto Slab"/>
                <a:cs typeface="Roboto Slab"/>
                <a:sym typeface="Roboto Slab"/>
              </a:defRPr>
            </a:lvl7pPr>
            <a:lvl8pPr lvl="7" rtl="0">
              <a:lnSpc>
                <a:spcPct val="115000"/>
              </a:lnSpc>
              <a:spcBef>
                <a:spcPts val="0"/>
              </a:spcBef>
              <a:spcAft>
                <a:spcPts val="0"/>
              </a:spcAft>
              <a:buNone/>
              <a:defRPr b="1" sz="4800">
                <a:latin typeface="Roboto Slab"/>
                <a:ea typeface="Roboto Slab"/>
                <a:cs typeface="Roboto Slab"/>
                <a:sym typeface="Roboto Slab"/>
              </a:defRPr>
            </a:lvl8pPr>
            <a:lvl9pPr lvl="8" rtl="0">
              <a:lnSpc>
                <a:spcPct val="115000"/>
              </a:lnSpc>
              <a:spcBef>
                <a:spcPts val="0"/>
              </a:spcBef>
              <a:spcAft>
                <a:spcPts val="0"/>
              </a:spcAft>
              <a:buNone/>
              <a:defRPr b="1" sz="4800">
                <a:latin typeface="Roboto Slab"/>
                <a:ea typeface="Roboto Slab"/>
                <a:cs typeface="Roboto Slab"/>
                <a:sym typeface="Roboto Slab"/>
              </a:defRPr>
            </a:lvl9pPr>
          </a:lstStyle>
          <a:p/>
        </p:txBody>
      </p:sp>
      <p:sp>
        <p:nvSpPr>
          <p:cNvPr id="59" name="Google Shape;59;p15"/>
          <p:cNvSpPr txBox="1"/>
          <p:nvPr>
            <p:ph idx="1" type="subTitle"/>
          </p:nvPr>
        </p:nvSpPr>
        <p:spPr>
          <a:xfrm>
            <a:off x="453300" y="2057400"/>
            <a:ext cx="5257800" cy="6858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3600">
                <a:solidFill>
                  <a:srgbClr val="888888"/>
                </a:solidFill>
                <a:latin typeface="Roboto Slab"/>
                <a:ea typeface="Roboto Slab"/>
                <a:cs typeface="Roboto Slab"/>
                <a:sym typeface="Roboto Slab"/>
              </a:defRPr>
            </a:lvl1pPr>
            <a:lvl2pPr lvl="1" rtl="0">
              <a:lnSpc>
                <a:spcPct val="115000"/>
              </a:lnSpc>
              <a:spcBef>
                <a:spcPts val="0"/>
              </a:spcBef>
              <a:spcAft>
                <a:spcPts val="0"/>
              </a:spcAft>
              <a:buNone/>
              <a:defRPr sz="3600">
                <a:solidFill>
                  <a:srgbClr val="888888"/>
                </a:solidFill>
                <a:latin typeface="Roboto Slab"/>
                <a:ea typeface="Roboto Slab"/>
                <a:cs typeface="Roboto Slab"/>
                <a:sym typeface="Roboto Slab"/>
              </a:defRPr>
            </a:lvl2pPr>
            <a:lvl3pPr lvl="2" rtl="0">
              <a:lnSpc>
                <a:spcPct val="115000"/>
              </a:lnSpc>
              <a:spcBef>
                <a:spcPts val="0"/>
              </a:spcBef>
              <a:spcAft>
                <a:spcPts val="0"/>
              </a:spcAft>
              <a:buNone/>
              <a:defRPr sz="3600">
                <a:solidFill>
                  <a:srgbClr val="888888"/>
                </a:solidFill>
                <a:latin typeface="Roboto Slab"/>
                <a:ea typeface="Roboto Slab"/>
                <a:cs typeface="Roboto Slab"/>
                <a:sym typeface="Roboto Slab"/>
              </a:defRPr>
            </a:lvl3pPr>
            <a:lvl4pPr lvl="3" rtl="0">
              <a:lnSpc>
                <a:spcPct val="115000"/>
              </a:lnSpc>
              <a:spcBef>
                <a:spcPts val="0"/>
              </a:spcBef>
              <a:spcAft>
                <a:spcPts val="0"/>
              </a:spcAft>
              <a:buNone/>
              <a:defRPr sz="3600">
                <a:solidFill>
                  <a:srgbClr val="888888"/>
                </a:solidFill>
                <a:latin typeface="Roboto Slab"/>
                <a:ea typeface="Roboto Slab"/>
                <a:cs typeface="Roboto Slab"/>
                <a:sym typeface="Roboto Slab"/>
              </a:defRPr>
            </a:lvl4pPr>
            <a:lvl5pPr lvl="4" rtl="0">
              <a:lnSpc>
                <a:spcPct val="115000"/>
              </a:lnSpc>
              <a:spcBef>
                <a:spcPts val="0"/>
              </a:spcBef>
              <a:spcAft>
                <a:spcPts val="0"/>
              </a:spcAft>
              <a:buNone/>
              <a:defRPr sz="3600">
                <a:solidFill>
                  <a:srgbClr val="888888"/>
                </a:solidFill>
                <a:latin typeface="Roboto Slab"/>
                <a:ea typeface="Roboto Slab"/>
                <a:cs typeface="Roboto Slab"/>
                <a:sym typeface="Roboto Slab"/>
              </a:defRPr>
            </a:lvl5pPr>
            <a:lvl6pPr lvl="5" rtl="0">
              <a:lnSpc>
                <a:spcPct val="115000"/>
              </a:lnSpc>
              <a:spcBef>
                <a:spcPts val="0"/>
              </a:spcBef>
              <a:spcAft>
                <a:spcPts val="0"/>
              </a:spcAft>
              <a:buNone/>
              <a:defRPr sz="3600">
                <a:solidFill>
                  <a:srgbClr val="888888"/>
                </a:solidFill>
                <a:latin typeface="Roboto Slab"/>
                <a:ea typeface="Roboto Slab"/>
                <a:cs typeface="Roboto Slab"/>
                <a:sym typeface="Roboto Slab"/>
              </a:defRPr>
            </a:lvl6pPr>
            <a:lvl7pPr lvl="6" rtl="0">
              <a:lnSpc>
                <a:spcPct val="115000"/>
              </a:lnSpc>
              <a:spcBef>
                <a:spcPts val="0"/>
              </a:spcBef>
              <a:spcAft>
                <a:spcPts val="0"/>
              </a:spcAft>
              <a:buNone/>
              <a:defRPr sz="3600">
                <a:solidFill>
                  <a:srgbClr val="888888"/>
                </a:solidFill>
                <a:latin typeface="Roboto Slab"/>
                <a:ea typeface="Roboto Slab"/>
                <a:cs typeface="Roboto Slab"/>
                <a:sym typeface="Roboto Slab"/>
              </a:defRPr>
            </a:lvl7pPr>
            <a:lvl8pPr lvl="7" rtl="0">
              <a:lnSpc>
                <a:spcPct val="115000"/>
              </a:lnSpc>
              <a:spcBef>
                <a:spcPts val="0"/>
              </a:spcBef>
              <a:spcAft>
                <a:spcPts val="0"/>
              </a:spcAft>
              <a:buNone/>
              <a:defRPr sz="3600">
                <a:solidFill>
                  <a:srgbClr val="888888"/>
                </a:solidFill>
                <a:latin typeface="Roboto Slab"/>
                <a:ea typeface="Roboto Slab"/>
                <a:cs typeface="Roboto Slab"/>
                <a:sym typeface="Roboto Slab"/>
              </a:defRPr>
            </a:lvl8pPr>
            <a:lvl9pPr lvl="8" rtl="0">
              <a:lnSpc>
                <a:spcPct val="115000"/>
              </a:lnSpc>
              <a:spcBef>
                <a:spcPts val="0"/>
              </a:spcBef>
              <a:spcAft>
                <a:spcPts val="0"/>
              </a:spcAft>
              <a:buNone/>
              <a:defRPr sz="3600">
                <a:solidFill>
                  <a:srgbClr val="888888"/>
                </a:solidFill>
                <a:latin typeface="Roboto Slab"/>
                <a:ea typeface="Roboto Slab"/>
                <a:cs typeface="Roboto Slab"/>
                <a:sym typeface="Roboto Slab"/>
              </a:defRPr>
            </a:lvl9pPr>
          </a:lstStyle>
          <a:p/>
        </p:txBody>
      </p:sp>
      <p:sp>
        <p:nvSpPr>
          <p:cNvPr id="60" name="Google Shape;60;p15"/>
          <p:cNvSpPr/>
          <p:nvPr/>
        </p:nvSpPr>
        <p:spPr>
          <a:xfrm>
            <a:off x="0" y="3493008"/>
            <a:ext cx="9144000" cy="1645800"/>
          </a:xfrm>
          <a:prstGeom prst="rect">
            <a:avLst/>
          </a:prstGeom>
          <a:gradFill>
            <a:gsLst>
              <a:gs pos="0">
                <a:srgbClr val="4D4D4D"/>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1" name="Google Shape;61;p15"/>
          <p:cNvSpPr txBox="1"/>
          <p:nvPr/>
        </p:nvSpPr>
        <p:spPr>
          <a:xfrm>
            <a:off x="365760" y="4572000"/>
            <a:ext cx="2743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lt1"/>
                </a:solidFill>
                <a:latin typeface="Roboto Slab"/>
                <a:ea typeface="Roboto Slab"/>
                <a:cs typeface="Roboto Slab"/>
                <a:sym typeface="Roboto Slab"/>
              </a:rPr>
              <a:t>www.robojackets.org</a:t>
            </a:r>
            <a:endParaRPr i="1" sz="1800">
              <a:solidFill>
                <a:schemeClr val="lt1"/>
              </a:solidFill>
              <a:latin typeface="Roboto Slab"/>
              <a:ea typeface="Roboto Slab"/>
              <a:cs typeface="Roboto Slab"/>
              <a:sym typeface="Roboto Slab"/>
            </a:endParaRPr>
          </a:p>
        </p:txBody>
      </p:sp>
      <p:pic>
        <p:nvPicPr>
          <p:cNvPr id="62" name="Google Shape;62;p15"/>
          <p:cNvPicPr preferRelativeResize="0"/>
          <p:nvPr/>
        </p:nvPicPr>
        <p:blipFill>
          <a:blip r:embed="rId2">
            <a:alphaModFix/>
          </a:blip>
          <a:stretch>
            <a:fillRect/>
          </a:stretch>
        </p:blipFill>
        <p:spPr>
          <a:xfrm>
            <a:off x="5715000" y="0"/>
            <a:ext cx="2743200" cy="4572000"/>
          </a:xfrm>
          <a:prstGeom prst="rect">
            <a:avLst/>
          </a:prstGeom>
          <a:noFill/>
          <a:ln>
            <a:noFill/>
          </a:ln>
        </p:spPr>
      </p:pic>
      <p:pic>
        <p:nvPicPr>
          <p:cNvPr id="63" name="Google Shape;63;p15"/>
          <p:cNvPicPr preferRelativeResize="0"/>
          <p:nvPr/>
        </p:nvPicPr>
        <p:blipFill>
          <a:blip r:embed="rId3">
            <a:alphaModFix/>
          </a:blip>
          <a:stretch>
            <a:fillRect/>
          </a:stretch>
        </p:blipFill>
        <p:spPr>
          <a:xfrm>
            <a:off x="457200" y="3886200"/>
            <a:ext cx="5257799" cy="58330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6"/>
          <p:cNvSpPr txBox="1"/>
          <p:nvPr>
            <p:ph idx="1" type="body"/>
          </p:nvPr>
        </p:nvSpPr>
        <p:spPr>
          <a:xfrm>
            <a:off x="457200" y="1371594"/>
            <a:ext cx="8001000" cy="3200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1pPr>
            <a:lvl2pPr indent="-381000" lvl="1" marL="9144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2pPr>
            <a:lvl3pPr indent="-381000" lvl="2" marL="13716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3pPr>
            <a:lvl4pPr indent="-381000" lvl="3" marL="18288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4pPr>
            <a:lvl5pPr indent="-381000" lvl="4" marL="22860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5pPr>
            <a:lvl6pPr indent="-381000" lvl="5" marL="27432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6pPr>
            <a:lvl7pPr indent="-381000" lvl="6" marL="32004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7pPr>
            <a:lvl8pPr indent="-381000" lvl="7" marL="36576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8pPr>
            <a:lvl9pPr indent="-381000" lvl="8" marL="41148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9pPr>
          </a:lstStyle>
          <a:p/>
        </p:txBody>
      </p:sp>
      <p:sp>
        <p:nvSpPr>
          <p:cNvPr id="66" name="Google Shape;66;p16"/>
          <p:cNvSpPr txBox="1"/>
          <p:nvPr>
            <p:ph type="title"/>
          </p:nvPr>
        </p:nvSpPr>
        <p:spPr>
          <a:xfrm>
            <a:off x="457200" y="685800"/>
            <a:ext cx="8001000" cy="685800"/>
          </a:xfrm>
          <a:prstGeom prst="rect">
            <a:avLst/>
          </a:prstGeom>
          <a:noFill/>
          <a:ln>
            <a:noFill/>
          </a:ln>
        </p:spPr>
        <p:txBody>
          <a:bodyPr anchorCtr="0" anchor="t" bIns="91425" lIns="91425" spcFirstLastPara="1" rIns="91425" wrap="square" tIns="91425">
            <a:noAutofit/>
          </a:bodyPr>
          <a:lstStyle>
            <a:lvl1pPr indent="0" lvl="0" marL="0" marR="0" rtl="0" algn="l">
              <a:lnSpc>
                <a:spcPct val="115000"/>
              </a:lnSpc>
              <a:spcBef>
                <a:spcPts val="0"/>
              </a:spcBef>
              <a:spcAft>
                <a:spcPts val="0"/>
              </a:spcAft>
              <a:buSzPts val="3600"/>
              <a:buFont typeface="Roboto Slab"/>
              <a:buNone/>
              <a:defRPr b="1" i="0" sz="3600" u="none" cap="none" strike="noStrike">
                <a:latin typeface="Roboto Slab"/>
                <a:ea typeface="Roboto Slab"/>
                <a:cs typeface="Roboto Slab"/>
                <a:sym typeface="Roboto Slab"/>
              </a:defRPr>
            </a:lvl1pPr>
            <a:lvl2pPr indent="0" lvl="1" rtl="0">
              <a:lnSpc>
                <a:spcPct val="115000"/>
              </a:lnSpc>
              <a:spcBef>
                <a:spcPts val="0"/>
              </a:spcBef>
              <a:spcAft>
                <a:spcPts val="0"/>
              </a:spcAft>
              <a:buSzPts val="3600"/>
              <a:buFont typeface="Roboto Slab"/>
              <a:buNone/>
              <a:defRPr b="1" sz="3600">
                <a:latin typeface="Roboto Slab"/>
                <a:ea typeface="Roboto Slab"/>
                <a:cs typeface="Roboto Slab"/>
                <a:sym typeface="Roboto Slab"/>
              </a:defRPr>
            </a:lvl2pPr>
            <a:lvl3pPr indent="0" lvl="2" rtl="0">
              <a:lnSpc>
                <a:spcPct val="115000"/>
              </a:lnSpc>
              <a:spcBef>
                <a:spcPts val="0"/>
              </a:spcBef>
              <a:spcAft>
                <a:spcPts val="0"/>
              </a:spcAft>
              <a:buSzPts val="3600"/>
              <a:buFont typeface="Roboto Slab"/>
              <a:buNone/>
              <a:defRPr b="1" sz="3600">
                <a:latin typeface="Roboto Slab"/>
                <a:ea typeface="Roboto Slab"/>
                <a:cs typeface="Roboto Slab"/>
                <a:sym typeface="Roboto Slab"/>
              </a:defRPr>
            </a:lvl3pPr>
            <a:lvl4pPr indent="0" lvl="3" rtl="0">
              <a:lnSpc>
                <a:spcPct val="115000"/>
              </a:lnSpc>
              <a:spcBef>
                <a:spcPts val="0"/>
              </a:spcBef>
              <a:spcAft>
                <a:spcPts val="0"/>
              </a:spcAft>
              <a:buSzPts val="3600"/>
              <a:buFont typeface="Roboto Slab"/>
              <a:buNone/>
              <a:defRPr b="1" sz="3600">
                <a:latin typeface="Roboto Slab"/>
                <a:ea typeface="Roboto Slab"/>
                <a:cs typeface="Roboto Slab"/>
                <a:sym typeface="Roboto Slab"/>
              </a:defRPr>
            </a:lvl4pPr>
            <a:lvl5pPr indent="0" lvl="4" rtl="0">
              <a:lnSpc>
                <a:spcPct val="115000"/>
              </a:lnSpc>
              <a:spcBef>
                <a:spcPts val="0"/>
              </a:spcBef>
              <a:spcAft>
                <a:spcPts val="0"/>
              </a:spcAft>
              <a:buSzPts val="3600"/>
              <a:buFont typeface="Roboto Slab"/>
              <a:buNone/>
              <a:defRPr b="1" sz="3600">
                <a:latin typeface="Roboto Slab"/>
                <a:ea typeface="Roboto Slab"/>
                <a:cs typeface="Roboto Slab"/>
                <a:sym typeface="Roboto Slab"/>
              </a:defRPr>
            </a:lvl5pPr>
            <a:lvl6pPr indent="0" lvl="5" rtl="0">
              <a:lnSpc>
                <a:spcPct val="115000"/>
              </a:lnSpc>
              <a:spcBef>
                <a:spcPts val="0"/>
              </a:spcBef>
              <a:spcAft>
                <a:spcPts val="0"/>
              </a:spcAft>
              <a:buSzPts val="3600"/>
              <a:buFont typeface="Roboto Slab"/>
              <a:buNone/>
              <a:defRPr b="1" sz="3600">
                <a:latin typeface="Roboto Slab"/>
                <a:ea typeface="Roboto Slab"/>
                <a:cs typeface="Roboto Slab"/>
                <a:sym typeface="Roboto Slab"/>
              </a:defRPr>
            </a:lvl6pPr>
            <a:lvl7pPr indent="0" lvl="6" rtl="0">
              <a:lnSpc>
                <a:spcPct val="115000"/>
              </a:lnSpc>
              <a:spcBef>
                <a:spcPts val="0"/>
              </a:spcBef>
              <a:spcAft>
                <a:spcPts val="0"/>
              </a:spcAft>
              <a:buSzPts val="3600"/>
              <a:buFont typeface="Roboto Slab"/>
              <a:buNone/>
              <a:defRPr b="1" sz="3600">
                <a:latin typeface="Roboto Slab"/>
                <a:ea typeface="Roboto Slab"/>
                <a:cs typeface="Roboto Slab"/>
                <a:sym typeface="Roboto Slab"/>
              </a:defRPr>
            </a:lvl7pPr>
            <a:lvl8pPr indent="0" lvl="7" rtl="0">
              <a:lnSpc>
                <a:spcPct val="115000"/>
              </a:lnSpc>
              <a:spcBef>
                <a:spcPts val="0"/>
              </a:spcBef>
              <a:spcAft>
                <a:spcPts val="0"/>
              </a:spcAft>
              <a:buSzPts val="3600"/>
              <a:buFont typeface="Roboto Slab"/>
              <a:buNone/>
              <a:defRPr b="1" sz="3600">
                <a:latin typeface="Roboto Slab"/>
                <a:ea typeface="Roboto Slab"/>
                <a:cs typeface="Roboto Slab"/>
                <a:sym typeface="Roboto Slab"/>
              </a:defRPr>
            </a:lvl8pPr>
            <a:lvl9pPr indent="0" lvl="8" rtl="0">
              <a:lnSpc>
                <a:spcPct val="115000"/>
              </a:lnSpc>
              <a:spcBef>
                <a:spcPts val="0"/>
              </a:spcBef>
              <a:spcAft>
                <a:spcPts val="0"/>
              </a:spcAft>
              <a:buSzPts val="3600"/>
              <a:buFont typeface="Roboto Slab"/>
              <a:buNone/>
              <a:defRPr b="1" sz="3600">
                <a:latin typeface="Roboto Slab"/>
                <a:ea typeface="Roboto Slab"/>
                <a:cs typeface="Roboto Slab"/>
                <a:sym typeface="Roboto Slab"/>
              </a:defRPr>
            </a:lvl9pPr>
          </a:lstStyle>
          <a:p/>
        </p:txBody>
      </p:sp>
      <p:sp>
        <p:nvSpPr>
          <p:cNvPr id="67" name="Google Shape;67;p16"/>
          <p:cNvSpPr/>
          <p:nvPr/>
        </p:nvSpPr>
        <p:spPr>
          <a:xfrm>
            <a:off x="0" y="0"/>
            <a:ext cx="9144000" cy="548700"/>
          </a:xfrm>
          <a:prstGeom prst="rect">
            <a:avLst/>
          </a:prstGeom>
          <a:gradFill>
            <a:gsLst>
              <a:gs pos="0">
                <a:srgbClr val="4D4D4D"/>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68" name="Google Shape;68;p16"/>
          <p:cNvPicPr preferRelativeResize="0"/>
          <p:nvPr/>
        </p:nvPicPr>
        <p:blipFill>
          <a:blip r:embed="rId2">
            <a:alphaModFix/>
          </a:blip>
          <a:stretch>
            <a:fillRect/>
          </a:stretch>
        </p:blipFill>
        <p:spPr>
          <a:xfrm>
            <a:off x="457200" y="100584"/>
            <a:ext cx="2628898" cy="29260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X2">
  <p:cSld name="OBJECT_1">
    <p:spTree>
      <p:nvGrpSpPr>
        <p:cNvPr id="69" name="Shape 69"/>
        <p:cNvGrpSpPr/>
        <p:nvPr/>
      </p:nvGrpSpPr>
      <p:grpSpPr>
        <a:xfrm>
          <a:off x="0" y="0"/>
          <a:ext cx="0" cy="0"/>
          <a:chOff x="0" y="0"/>
          <a:chExt cx="0" cy="0"/>
        </a:xfrm>
      </p:grpSpPr>
      <p:sp>
        <p:nvSpPr>
          <p:cNvPr id="70" name="Google Shape;70;p17"/>
          <p:cNvSpPr txBox="1"/>
          <p:nvPr>
            <p:ph idx="1" type="body"/>
          </p:nvPr>
        </p:nvSpPr>
        <p:spPr>
          <a:xfrm>
            <a:off x="457200" y="1371594"/>
            <a:ext cx="4005000" cy="3200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1pPr>
            <a:lvl2pPr indent="-381000" lvl="1" marL="9144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2pPr>
            <a:lvl3pPr indent="-381000" lvl="2" marL="13716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3pPr>
            <a:lvl4pPr indent="-381000" lvl="3" marL="18288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4pPr>
            <a:lvl5pPr indent="-381000" lvl="4" marL="22860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5pPr>
            <a:lvl6pPr indent="-381000" lvl="5" marL="27432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6pPr>
            <a:lvl7pPr indent="-381000" lvl="6" marL="32004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7pPr>
            <a:lvl8pPr indent="-381000" lvl="7" marL="36576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8pPr>
            <a:lvl9pPr indent="-381000" lvl="8" marL="41148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9pPr>
          </a:lstStyle>
          <a:p/>
        </p:txBody>
      </p:sp>
      <p:sp>
        <p:nvSpPr>
          <p:cNvPr id="71" name="Google Shape;71;p17"/>
          <p:cNvSpPr txBox="1"/>
          <p:nvPr>
            <p:ph type="title"/>
          </p:nvPr>
        </p:nvSpPr>
        <p:spPr>
          <a:xfrm>
            <a:off x="457200" y="685800"/>
            <a:ext cx="8001000" cy="685800"/>
          </a:xfrm>
          <a:prstGeom prst="rect">
            <a:avLst/>
          </a:prstGeom>
          <a:noFill/>
          <a:ln>
            <a:noFill/>
          </a:ln>
        </p:spPr>
        <p:txBody>
          <a:bodyPr anchorCtr="0" anchor="t" bIns="91425" lIns="91425" spcFirstLastPara="1" rIns="91425" wrap="square" tIns="91425">
            <a:noAutofit/>
          </a:bodyPr>
          <a:lstStyle>
            <a:lvl1pPr indent="0" lvl="0" marL="0" marR="0" rtl="0" algn="l">
              <a:lnSpc>
                <a:spcPct val="115000"/>
              </a:lnSpc>
              <a:spcBef>
                <a:spcPts val="0"/>
              </a:spcBef>
              <a:spcAft>
                <a:spcPts val="0"/>
              </a:spcAft>
              <a:buSzPts val="3600"/>
              <a:buFont typeface="Roboto Slab"/>
              <a:buNone/>
              <a:defRPr b="1" i="0" sz="3600" u="none" cap="none" strike="noStrike">
                <a:latin typeface="Roboto Slab"/>
                <a:ea typeface="Roboto Slab"/>
                <a:cs typeface="Roboto Slab"/>
                <a:sym typeface="Roboto Slab"/>
              </a:defRPr>
            </a:lvl1pPr>
            <a:lvl2pPr indent="0" lvl="1" rtl="0">
              <a:lnSpc>
                <a:spcPct val="115000"/>
              </a:lnSpc>
              <a:spcBef>
                <a:spcPts val="0"/>
              </a:spcBef>
              <a:spcAft>
                <a:spcPts val="0"/>
              </a:spcAft>
              <a:buSzPts val="3600"/>
              <a:buFont typeface="Roboto Slab"/>
              <a:buNone/>
              <a:defRPr b="1" sz="3600">
                <a:latin typeface="Roboto Slab"/>
                <a:ea typeface="Roboto Slab"/>
                <a:cs typeface="Roboto Slab"/>
                <a:sym typeface="Roboto Slab"/>
              </a:defRPr>
            </a:lvl2pPr>
            <a:lvl3pPr indent="0" lvl="2" rtl="0">
              <a:lnSpc>
                <a:spcPct val="115000"/>
              </a:lnSpc>
              <a:spcBef>
                <a:spcPts val="0"/>
              </a:spcBef>
              <a:spcAft>
                <a:spcPts val="0"/>
              </a:spcAft>
              <a:buSzPts val="3600"/>
              <a:buFont typeface="Roboto Slab"/>
              <a:buNone/>
              <a:defRPr b="1" sz="3600">
                <a:latin typeface="Roboto Slab"/>
                <a:ea typeface="Roboto Slab"/>
                <a:cs typeface="Roboto Slab"/>
                <a:sym typeface="Roboto Slab"/>
              </a:defRPr>
            </a:lvl3pPr>
            <a:lvl4pPr indent="0" lvl="3" rtl="0">
              <a:lnSpc>
                <a:spcPct val="115000"/>
              </a:lnSpc>
              <a:spcBef>
                <a:spcPts val="0"/>
              </a:spcBef>
              <a:spcAft>
                <a:spcPts val="0"/>
              </a:spcAft>
              <a:buSzPts val="3600"/>
              <a:buFont typeface="Roboto Slab"/>
              <a:buNone/>
              <a:defRPr b="1" sz="3600">
                <a:latin typeface="Roboto Slab"/>
                <a:ea typeface="Roboto Slab"/>
                <a:cs typeface="Roboto Slab"/>
                <a:sym typeface="Roboto Slab"/>
              </a:defRPr>
            </a:lvl4pPr>
            <a:lvl5pPr indent="0" lvl="4" rtl="0">
              <a:lnSpc>
                <a:spcPct val="115000"/>
              </a:lnSpc>
              <a:spcBef>
                <a:spcPts val="0"/>
              </a:spcBef>
              <a:spcAft>
                <a:spcPts val="0"/>
              </a:spcAft>
              <a:buSzPts val="3600"/>
              <a:buFont typeface="Roboto Slab"/>
              <a:buNone/>
              <a:defRPr b="1" sz="3600">
                <a:latin typeface="Roboto Slab"/>
                <a:ea typeface="Roboto Slab"/>
                <a:cs typeface="Roboto Slab"/>
                <a:sym typeface="Roboto Slab"/>
              </a:defRPr>
            </a:lvl5pPr>
            <a:lvl6pPr indent="0" lvl="5" rtl="0">
              <a:lnSpc>
                <a:spcPct val="115000"/>
              </a:lnSpc>
              <a:spcBef>
                <a:spcPts val="0"/>
              </a:spcBef>
              <a:spcAft>
                <a:spcPts val="0"/>
              </a:spcAft>
              <a:buSzPts val="3600"/>
              <a:buFont typeface="Roboto Slab"/>
              <a:buNone/>
              <a:defRPr b="1" sz="3600">
                <a:latin typeface="Roboto Slab"/>
                <a:ea typeface="Roboto Slab"/>
                <a:cs typeface="Roboto Slab"/>
                <a:sym typeface="Roboto Slab"/>
              </a:defRPr>
            </a:lvl6pPr>
            <a:lvl7pPr indent="0" lvl="6" rtl="0">
              <a:lnSpc>
                <a:spcPct val="115000"/>
              </a:lnSpc>
              <a:spcBef>
                <a:spcPts val="0"/>
              </a:spcBef>
              <a:spcAft>
                <a:spcPts val="0"/>
              </a:spcAft>
              <a:buSzPts val="3600"/>
              <a:buFont typeface="Roboto Slab"/>
              <a:buNone/>
              <a:defRPr b="1" sz="3600">
                <a:latin typeface="Roboto Slab"/>
                <a:ea typeface="Roboto Slab"/>
                <a:cs typeface="Roboto Slab"/>
                <a:sym typeface="Roboto Slab"/>
              </a:defRPr>
            </a:lvl7pPr>
            <a:lvl8pPr indent="0" lvl="7" rtl="0">
              <a:lnSpc>
                <a:spcPct val="115000"/>
              </a:lnSpc>
              <a:spcBef>
                <a:spcPts val="0"/>
              </a:spcBef>
              <a:spcAft>
                <a:spcPts val="0"/>
              </a:spcAft>
              <a:buSzPts val="3600"/>
              <a:buFont typeface="Roboto Slab"/>
              <a:buNone/>
              <a:defRPr b="1" sz="3600">
                <a:latin typeface="Roboto Slab"/>
                <a:ea typeface="Roboto Slab"/>
                <a:cs typeface="Roboto Slab"/>
                <a:sym typeface="Roboto Slab"/>
              </a:defRPr>
            </a:lvl8pPr>
            <a:lvl9pPr indent="0" lvl="8" rtl="0">
              <a:lnSpc>
                <a:spcPct val="115000"/>
              </a:lnSpc>
              <a:spcBef>
                <a:spcPts val="0"/>
              </a:spcBef>
              <a:spcAft>
                <a:spcPts val="0"/>
              </a:spcAft>
              <a:buSzPts val="3600"/>
              <a:buFont typeface="Roboto Slab"/>
              <a:buNone/>
              <a:defRPr b="1" sz="3600">
                <a:latin typeface="Roboto Slab"/>
                <a:ea typeface="Roboto Slab"/>
                <a:cs typeface="Roboto Slab"/>
                <a:sym typeface="Roboto Slab"/>
              </a:defRPr>
            </a:lvl9pPr>
          </a:lstStyle>
          <a:p/>
        </p:txBody>
      </p:sp>
      <p:sp>
        <p:nvSpPr>
          <p:cNvPr id="72" name="Google Shape;72;p17"/>
          <p:cNvSpPr/>
          <p:nvPr/>
        </p:nvSpPr>
        <p:spPr>
          <a:xfrm>
            <a:off x="0" y="0"/>
            <a:ext cx="9144000" cy="548700"/>
          </a:xfrm>
          <a:prstGeom prst="rect">
            <a:avLst/>
          </a:prstGeom>
          <a:gradFill>
            <a:gsLst>
              <a:gs pos="0">
                <a:srgbClr val="4D4D4D"/>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73" name="Google Shape;73;p17"/>
          <p:cNvPicPr preferRelativeResize="0"/>
          <p:nvPr/>
        </p:nvPicPr>
        <p:blipFill>
          <a:blip r:embed="rId2">
            <a:alphaModFix/>
          </a:blip>
          <a:stretch>
            <a:fillRect/>
          </a:stretch>
        </p:blipFill>
        <p:spPr>
          <a:xfrm>
            <a:off x="457200" y="100584"/>
            <a:ext cx="2628898" cy="292608"/>
          </a:xfrm>
          <a:prstGeom prst="rect">
            <a:avLst/>
          </a:prstGeom>
          <a:noFill/>
          <a:ln>
            <a:noFill/>
          </a:ln>
        </p:spPr>
      </p:pic>
      <p:sp>
        <p:nvSpPr>
          <p:cNvPr id="74" name="Google Shape;74;p17"/>
          <p:cNvSpPr txBox="1"/>
          <p:nvPr>
            <p:ph idx="2" type="body"/>
          </p:nvPr>
        </p:nvSpPr>
        <p:spPr>
          <a:xfrm>
            <a:off x="4462200" y="1371594"/>
            <a:ext cx="4005000" cy="3200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1pPr>
            <a:lvl2pPr indent="-381000" lvl="1" marL="9144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2pPr>
            <a:lvl3pPr indent="-381000" lvl="2" marL="13716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3pPr>
            <a:lvl4pPr indent="-381000" lvl="3" marL="18288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4pPr>
            <a:lvl5pPr indent="-381000" lvl="4" marL="22860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5pPr>
            <a:lvl6pPr indent="-381000" lvl="5" marL="27432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6pPr>
            <a:lvl7pPr indent="-381000" lvl="6" marL="32004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7pPr>
            <a:lvl8pPr indent="-381000" lvl="7" marL="36576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8pPr>
            <a:lvl9pPr indent="-381000" lvl="8" marL="4114800" marR="0" rtl="0" algn="l">
              <a:lnSpc>
                <a:spcPct val="115000"/>
              </a:lnSpc>
              <a:spcBef>
                <a:spcPts val="0"/>
              </a:spcBef>
              <a:spcAft>
                <a:spcPts val="0"/>
              </a:spcAft>
              <a:buClr>
                <a:schemeClr val="dk1"/>
              </a:buClr>
              <a:buSzPts val="2400"/>
              <a:buFont typeface="Roboto"/>
              <a:buChar char="•"/>
              <a:defRPr i="0" sz="24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USTOM_2">
    <p:spTree>
      <p:nvGrpSpPr>
        <p:cNvPr id="75" name="Shape 75"/>
        <p:cNvGrpSpPr/>
        <p:nvPr/>
      </p:nvGrpSpPr>
      <p:grpSpPr>
        <a:xfrm>
          <a:off x="0" y="0"/>
          <a:ext cx="0" cy="0"/>
          <a:chOff x="0" y="0"/>
          <a:chExt cx="0" cy="0"/>
        </a:xfrm>
      </p:grpSpPr>
      <p:sp>
        <p:nvSpPr>
          <p:cNvPr id="76" name="Google Shape;76;p18"/>
          <p:cNvSpPr/>
          <p:nvPr/>
        </p:nvSpPr>
        <p:spPr>
          <a:xfrm>
            <a:off x="0" y="0"/>
            <a:ext cx="3538800" cy="51480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8"/>
          <p:cNvSpPr txBox="1"/>
          <p:nvPr>
            <p:ph type="title"/>
          </p:nvPr>
        </p:nvSpPr>
        <p:spPr>
          <a:xfrm>
            <a:off x="457200" y="685800"/>
            <a:ext cx="2349300" cy="11475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b="1" sz="3600">
                <a:solidFill>
                  <a:schemeClr val="lt1"/>
                </a:solidFill>
                <a:latin typeface="Roboto Slab"/>
                <a:ea typeface="Roboto Slab"/>
                <a:cs typeface="Roboto Slab"/>
                <a:sym typeface="Roboto Slab"/>
              </a:defRPr>
            </a:lvl1pPr>
            <a:lvl2pPr lvl="1" rtl="0">
              <a:lnSpc>
                <a:spcPct val="115000"/>
              </a:lnSpc>
              <a:spcBef>
                <a:spcPts val="0"/>
              </a:spcBef>
              <a:spcAft>
                <a:spcPts val="0"/>
              </a:spcAft>
              <a:buNone/>
              <a:defRPr b="1" sz="3600">
                <a:solidFill>
                  <a:schemeClr val="lt1"/>
                </a:solidFill>
                <a:latin typeface="Roboto Slab"/>
                <a:ea typeface="Roboto Slab"/>
                <a:cs typeface="Roboto Slab"/>
                <a:sym typeface="Roboto Slab"/>
              </a:defRPr>
            </a:lvl2pPr>
            <a:lvl3pPr lvl="2" rtl="0">
              <a:lnSpc>
                <a:spcPct val="115000"/>
              </a:lnSpc>
              <a:spcBef>
                <a:spcPts val="0"/>
              </a:spcBef>
              <a:spcAft>
                <a:spcPts val="0"/>
              </a:spcAft>
              <a:buNone/>
              <a:defRPr b="1" sz="3600">
                <a:solidFill>
                  <a:schemeClr val="lt1"/>
                </a:solidFill>
                <a:latin typeface="Roboto Slab"/>
                <a:ea typeface="Roboto Slab"/>
                <a:cs typeface="Roboto Slab"/>
                <a:sym typeface="Roboto Slab"/>
              </a:defRPr>
            </a:lvl3pPr>
            <a:lvl4pPr lvl="3" rtl="0">
              <a:lnSpc>
                <a:spcPct val="115000"/>
              </a:lnSpc>
              <a:spcBef>
                <a:spcPts val="0"/>
              </a:spcBef>
              <a:spcAft>
                <a:spcPts val="0"/>
              </a:spcAft>
              <a:buNone/>
              <a:defRPr b="1" sz="3600">
                <a:solidFill>
                  <a:schemeClr val="lt1"/>
                </a:solidFill>
                <a:latin typeface="Roboto Slab"/>
                <a:ea typeface="Roboto Slab"/>
                <a:cs typeface="Roboto Slab"/>
                <a:sym typeface="Roboto Slab"/>
              </a:defRPr>
            </a:lvl4pPr>
            <a:lvl5pPr lvl="4" rtl="0">
              <a:lnSpc>
                <a:spcPct val="115000"/>
              </a:lnSpc>
              <a:spcBef>
                <a:spcPts val="0"/>
              </a:spcBef>
              <a:spcAft>
                <a:spcPts val="0"/>
              </a:spcAft>
              <a:buNone/>
              <a:defRPr b="1" sz="3600">
                <a:solidFill>
                  <a:schemeClr val="lt1"/>
                </a:solidFill>
                <a:latin typeface="Roboto Slab"/>
                <a:ea typeface="Roboto Slab"/>
                <a:cs typeface="Roboto Slab"/>
                <a:sym typeface="Roboto Slab"/>
              </a:defRPr>
            </a:lvl5pPr>
            <a:lvl6pPr lvl="5" rtl="0">
              <a:lnSpc>
                <a:spcPct val="115000"/>
              </a:lnSpc>
              <a:spcBef>
                <a:spcPts val="0"/>
              </a:spcBef>
              <a:spcAft>
                <a:spcPts val="0"/>
              </a:spcAft>
              <a:buNone/>
              <a:defRPr b="1" sz="3600">
                <a:solidFill>
                  <a:schemeClr val="lt1"/>
                </a:solidFill>
                <a:latin typeface="Roboto Slab"/>
                <a:ea typeface="Roboto Slab"/>
                <a:cs typeface="Roboto Slab"/>
                <a:sym typeface="Roboto Slab"/>
              </a:defRPr>
            </a:lvl6pPr>
            <a:lvl7pPr lvl="6" rtl="0">
              <a:lnSpc>
                <a:spcPct val="115000"/>
              </a:lnSpc>
              <a:spcBef>
                <a:spcPts val="0"/>
              </a:spcBef>
              <a:spcAft>
                <a:spcPts val="0"/>
              </a:spcAft>
              <a:buNone/>
              <a:defRPr b="1" sz="3600">
                <a:solidFill>
                  <a:schemeClr val="lt1"/>
                </a:solidFill>
                <a:latin typeface="Roboto Slab"/>
                <a:ea typeface="Roboto Slab"/>
                <a:cs typeface="Roboto Slab"/>
                <a:sym typeface="Roboto Slab"/>
              </a:defRPr>
            </a:lvl7pPr>
            <a:lvl8pPr lvl="7" rtl="0">
              <a:lnSpc>
                <a:spcPct val="115000"/>
              </a:lnSpc>
              <a:spcBef>
                <a:spcPts val="0"/>
              </a:spcBef>
              <a:spcAft>
                <a:spcPts val="0"/>
              </a:spcAft>
              <a:buNone/>
              <a:defRPr b="1" sz="3600">
                <a:solidFill>
                  <a:schemeClr val="lt1"/>
                </a:solidFill>
                <a:latin typeface="Roboto Slab"/>
                <a:ea typeface="Roboto Slab"/>
                <a:cs typeface="Roboto Slab"/>
                <a:sym typeface="Roboto Slab"/>
              </a:defRPr>
            </a:lvl8pPr>
            <a:lvl9pPr lvl="8" rtl="0">
              <a:lnSpc>
                <a:spcPct val="115000"/>
              </a:lnSpc>
              <a:spcBef>
                <a:spcPts val="0"/>
              </a:spcBef>
              <a:spcAft>
                <a:spcPts val="0"/>
              </a:spcAft>
              <a:buNone/>
              <a:defRPr b="1" sz="3600">
                <a:solidFill>
                  <a:schemeClr val="lt1"/>
                </a:solidFill>
                <a:latin typeface="Roboto Slab"/>
                <a:ea typeface="Roboto Slab"/>
                <a:cs typeface="Roboto Slab"/>
                <a:sym typeface="Roboto Slab"/>
              </a:defRPr>
            </a:lvl9pPr>
          </a:lstStyle>
          <a:p/>
        </p:txBody>
      </p:sp>
      <p:sp>
        <p:nvSpPr>
          <p:cNvPr id="78" name="Google Shape;78;p18"/>
          <p:cNvSpPr txBox="1"/>
          <p:nvPr>
            <p:ph idx="1" type="subTitle"/>
          </p:nvPr>
        </p:nvSpPr>
        <p:spPr>
          <a:xfrm>
            <a:off x="457200" y="3200400"/>
            <a:ext cx="2349300" cy="6492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i="1" sz="2400">
                <a:solidFill>
                  <a:schemeClr val="lt1"/>
                </a:solidFill>
                <a:latin typeface="Roboto Slab"/>
                <a:ea typeface="Roboto Slab"/>
                <a:cs typeface="Roboto Slab"/>
                <a:sym typeface="Roboto Slab"/>
              </a:defRPr>
            </a:lvl1pPr>
            <a:lvl2pPr lvl="1" rtl="0">
              <a:lnSpc>
                <a:spcPct val="115000"/>
              </a:lnSpc>
              <a:spcBef>
                <a:spcPts val="0"/>
              </a:spcBef>
              <a:spcAft>
                <a:spcPts val="0"/>
              </a:spcAft>
              <a:buNone/>
              <a:defRPr i="1" sz="2400">
                <a:solidFill>
                  <a:schemeClr val="lt1"/>
                </a:solidFill>
                <a:latin typeface="Roboto Slab"/>
                <a:ea typeface="Roboto Slab"/>
                <a:cs typeface="Roboto Slab"/>
                <a:sym typeface="Roboto Slab"/>
              </a:defRPr>
            </a:lvl2pPr>
            <a:lvl3pPr lvl="2" rtl="0">
              <a:lnSpc>
                <a:spcPct val="115000"/>
              </a:lnSpc>
              <a:spcBef>
                <a:spcPts val="0"/>
              </a:spcBef>
              <a:spcAft>
                <a:spcPts val="0"/>
              </a:spcAft>
              <a:buNone/>
              <a:defRPr i="1" sz="2400">
                <a:solidFill>
                  <a:schemeClr val="lt1"/>
                </a:solidFill>
                <a:latin typeface="Roboto Slab"/>
                <a:ea typeface="Roboto Slab"/>
                <a:cs typeface="Roboto Slab"/>
                <a:sym typeface="Roboto Slab"/>
              </a:defRPr>
            </a:lvl3pPr>
            <a:lvl4pPr lvl="3" rtl="0">
              <a:lnSpc>
                <a:spcPct val="115000"/>
              </a:lnSpc>
              <a:spcBef>
                <a:spcPts val="0"/>
              </a:spcBef>
              <a:spcAft>
                <a:spcPts val="0"/>
              </a:spcAft>
              <a:buNone/>
              <a:defRPr i="1" sz="2400">
                <a:solidFill>
                  <a:schemeClr val="lt1"/>
                </a:solidFill>
                <a:latin typeface="Roboto Slab"/>
                <a:ea typeface="Roboto Slab"/>
                <a:cs typeface="Roboto Slab"/>
                <a:sym typeface="Roboto Slab"/>
              </a:defRPr>
            </a:lvl4pPr>
            <a:lvl5pPr lvl="4" rtl="0">
              <a:lnSpc>
                <a:spcPct val="115000"/>
              </a:lnSpc>
              <a:spcBef>
                <a:spcPts val="0"/>
              </a:spcBef>
              <a:spcAft>
                <a:spcPts val="0"/>
              </a:spcAft>
              <a:buNone/>
              <a:defRPr i="1" sz="2400">
                <a:solidFill>
                  <a:schemeClr val="lt1"/>
                </a:solidFill>
                <a:latin typeface="Roboto Slab"/>
                <a:ea typeface="Roboto Slab"/>
                <a:cs typeface="Roboto Slab"/>
                <a:sym typeface="Roboto Slab"/>
              </a:defRPr>
            </a:lvl5pPr>
            <a:lvl6pPr lvl="5" rtl="0">
              <a:lnSpc>
                <a:spcPct val="115000"/>
              </a:lnSpc>
              <a:spcBef>
                <a:spcPts val="0"/>
              </a:spcBef>
              <a:spcAft>
                <a:spcPts val="0"/>
              </a:spcAft>
              <a:buNone/>
              <a:defRPr i="1" sz="2400">
                <a:solidFill>
                  <a:schemeClr val="lt1"/>
                </a:solidFill>
                <a:latin typeface="Roboto Slab"/>
                <a:ea typeface="Roboto Slab"/>
                <a:cs typeface="Roboto Slab"/>
                <a:sym typeface="Roboto Slab"/>
              </a:defRPr>
            </a:lvl6pPr>
            <a:lvl7pPr lvl="6" rtl="0">
              <a:lnSpc>
                <a:spcPct val="115000"/>
              </a:lnSpc>
              <a:spcBef>
                <a:spcPts val="0"/>
              </a:spcBef>
              <a:spcAft>
                <a:spcPts val="0"/>
              </a:spcAft>
              <a:buNone/>
              <a:defRPr i="1" sz="2400">
                <a:solidFill>
                  <a:schemeClr val="lt1"/>
                </a:solidFill>
                <a:latin typeface="Roboto Slab"/>
                <a:ea typeface="Roboto Slab"/>
                <a:cs typeface="Roboto Slab"/>
                <a:sym typeface="Roboto Slab"/>
              </a:defRPr>
            </a:lvl7pPr>
            <a:lvl8pPr lvl="7" rtl="0">
              <a:lnSpc>
                <a:spcPct val="115000"/>
              </a:lnSpc>
              <a:spcBef>
                <a:spcPts val="0"/>
              </a:spcBef>
              <a:spcAft>
                <a:spcPts val="0"/>
              </a:spcAft>
              <a:buNone/>
              <a:defRPr i="1" sz="2400">
                <a:solidFill>
                  <a:schemeClr val="lt1"/>
                </a:solidFill>
                <a:latin typeface="Roboto Slab"/>
                <a:ea typeface="Roboto Slab"/>
                <a:cs typeface="Roboto Slab"/>
                <a:sym typeface="Roboto Slab"/>
              </a:defRPr>
            </a:lvl8pPr>
            <a:lvl9pPr lvl="8" rtl="0">
              <a:lnSpc>
                <a:spcPct val="115000"/>
              </a:lnSpc>
              <a:spcBef>
                <a:spcPts val="0"/>
              </a:spcBef>
              <a:spcAft>
                <a:spcPts val="0"/>
              </a:spcAft>
              <a:buNone/>
              <a:defRPr i="1" sz="2400">
                <a:solidFill>
                  <a:schemeClr val="lt1"/>
                </a:solidFill>
                <a:latin typeface="Roboto Slab"/>
                <a:ea typeface="Roboto Slab"/>
                <a:cs typeface="Roboto Slab"/>
                <a:sym typeface="Roboto Slab"/>
              </a:defRPr>
            </a:lvl9pPr>
          </a:lstStyle>
          <a:p/>
        </p:txBody>
      </p:sp>
      <p:pic>
        <p:nvPicPr>
          <p:cNvPr id="79" name="Google Shape;79;p18"/>
          <p:cNvPicPr preferRelativeResize="0"/>
          <p:nvPr/>
        </p:nvPicPr>
        <p:blipFill>
          <a:blip r:embed="rId2">
            <a:alphaModFix/>
          </a:blip>
          <a:stretch>
            <a:fillRect/>
          </a:stretch>
        </p:blipFill>
        <p:spPr>
          <a:xfrm>
            <a:off x="457200" y="100584"/>
            <a:ext cx="2628898" cy="29260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0" name="Shape 80"/>
        <p:cNvGrpSpPr/>
        <p:nvPr/>
      </p:nvGrpSpPr>
      <p:grpSpPr>
        <a:xfrm>
          <a:off x="0" y="0"/>
          <a:ext cx="0" cy="0"/>
          <a:chOff x="0" y="0"/>
          <a:chExt cx="0" cy="0"/>
        </a:xfrm>
      </p:grpSpPr>
      <p:sp>
        <p:nvSpPr>
          <p:cNvPr id="81" name="Google Shape;81;p19"/>
          <p:cNvSpPr txBox="1"/>
          <p:nvPr>
            <p:ph type="title"/>
          </p:nvPr>
        </p:nvSpPr>
        <p:spPr>
          <a:xfrm>
            <a:off x="2599200" y="1617819"/>
            <a:ext cx="6057900" cy="6810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4500"/>
              <a:buFont typeface="Roboto Slab"/>
              <a:buNone/>
              <a:defRPr i="0" sz="4500" u="none" cap="none" strike="noStrike">
                <a:solidFill>
                  <a:schemeClr val="dk1"/>
                </a:solidFill>
                <a:latin typeface="Roboto Slab"/>
                <a:ea typeface="Roboto Slab"/>
                <a:cs typeface="Roboto Slab"/>
                <a:sym typeface="Roboto Slab"/>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2" name="Google Shape;82;p19"/>
          <p:cNvSpPr txBox="1"/>
          <p:nvPr>
            <p:ph idx="1" type="body"/>
          </p:nvPr>
        </p:nvSpPr>
        <p:spPr>
          <a:xfrm>
            <a:off x="2599200" y="2573925"/>
            <a:ext cx="6642000" cy="681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0"/>
              </a:spcBef>
              <a:spcAft>
                <a:spcPts val="0"/>
              </a:spcAft>
              <a:buClr>
                <a:srgbClr val="888888"/>
              </a:buClr>
              <a:buSzPts val="1800"/>
              <a:buFont typeface="Roboto"/>
              <a:buNone/>
              <a:defRPr b="1" i="0" sz="1800" u="none" cap="none" strike="noStrike">
                <a:solidFill>
                  <a:srgbClr val="888888"/>
                </a:solidFill>
                <a:latin typeface="Roboto"/>
                <a:ea typeface="Roboto"/>
                <a:cs typeface="Roboto"/>
                <a:sym typeface="Roboto"/>
              </a:defRPr>
            </a:lvl1pPr>
            <a:lvl2pPr indent="-228600" lvl="1" marL="914400" marR="0" rtl="0" algn="l">
              <a:lnSpc>
                <a:spcPct val="90000"/>
              </a:lnSpc>
              <a:spcBef>
                <a:spcPts val="500"/>
              </a:spcBef>
              <a:spcAft>
                <a:spcPts val="0"/>
              </a:spcAft>
              <a:buClr>
                <a:srgbClr val="888888"/>
              </a:buClr>
              <a:buSzPts val="1500"/>
              <a:buFont typeface="Roboto"/>
              <a:buNone/>
              <a:defRPr b="1" i="0" sz="1500" u="none" cap="none" strike="noStrike">
                <a:solidFill>
                  <a:srgbClr val="888888"/>
                </a:solidFill>
                <a:latin typeface="Roboto"/>
                <a:ea typeface="Roboto"/>
                <a:cs typeface="Roboto"/>
                <a:sym typeface="Roboto"/>
              </a:defRPr>
            </a:lvl2pPr>
            <a:lvl3pPr indent="-228600" lvl="2" marL="1371600" marR="0" rtl="0" algn="l">
              <a:lnSpc>
                <a:spcPct val="90000"/>
              </a:lnSpc>
              <a:spcBef>
                <a:spcPts val="500"/>
              </a:spcBef>
              <a:spcAft>
                <a:spcPts val="0"/>
              </a:spcAft>
              <a:buClr>
                <a:srgbClr val="888888"/>
              </a:buClr>
              <a:buSzPts val="1350"/>
              <a:buFont typeface="Roboto"/>
              <a:buNone/>
              <a:defRPr b="1" i="0" sz="1350" u="none" cap="none" strike="noStrike">
                <a:solidFill>
                  <a:srgbClr val="888888"/>
                </a:solidFill>
                <a:latin typeface="Roboto"/>
                <a:ea typeface="Roboto"/>
                <a:cs typeface="Roboto"/>
                <a:sym typeface="Roboto"/>
              </a:defRPr>
            </a:lvl3pPr>
            <a:lvl4pPr indent="-228600" lvl="3" marL="1828800" marR="0" rtl="0" algn="l">
              <a:lnSpc>
                <a:spcPct val="90000"/>
              </a:lnSpc>
              <a:spcBef>
                <a:spcPts val="500"/>
              </a:spcBef>
              <a:spcAft>
                <a:spcPts val="0"/>
              </a:spcAft>
              <a:buClr>
                <a:srgbClr val="888888"/>
              </a:buClr>
              <a:buSzPts val="1200"/>
              <a:buFont typeface="Roboto"/>
              <a:buNone/>
              <a:defRPr b="1" i="0" sz="1200" u="none" cap="none" strike="noStrike">
                <a:solidFill>
                  <a:srgbClr val="888888"/>
                </a:solidFill>
                <a:latin typeface="Roboto"/>
                <a:ea typeface="Roboto"/>
                <a:cs typeface="Roboto"/>
                <a:sym typeface="Roboto"/>
              </a:defRPr>
            </a:lvl4pPr>
            <a:lvl5pPr indent="-228600" lvl="4" marL="2286000" marR="0" rtl="0" algn="l">
              <a:lnSpc>
                <a:spcPct val="90000"/>
              </a:lnSpc>
              <a:spcBef>
                <a:spcPts val="500"/>
              </a:spcBef>
              <a:spcAft>
                <a:spcPts val="0"/>
              </a:spcAft>
              <a:buClr>
                <a:srgbClr val="888888"/>
              </a:buClr>
              <a:buSzPts val="1200"/>
              <a:buFont typeface="Roboto"/>
              <a:buNone/>
              <a:defRPr b="1" i="0" sz="1200" u="none" cap="none" strike="noStrike">
                <a:solidFill>
                  <a:srgbClr val="888888"/>
                </a:solidFill>
                <a:latin typeface="Roboto"/>
                <a:ea typeface="Roboto"/>
                <a:cs typeface="Roboto"/>
                <a:sym typeface="Roboto"/>
              </a:defRPr>
            </a:lvl5pPr>
            <a:lvl6pPr indent="-228600" lvl="5" marL="2743200" marR="0" rtl="0" algn="l">
              <a:lnSpc>
                <a:spcPct val="90000"/>
              </a:lnSpc>
              <a:spcBef>
                <a:spcPts val="500"/>
              </a:spcBef>
              <a:spcAft>
                <a:spcPts val="0"/>
              </a:spcAft>
              <a:buClr>
                <a:srgbClr val="888888"/>
              </a:buClr>
              <a:buSzPts val="1200"/>
              <a:buFont typeface="Roboto"/>
              <a:buNone/>
              <a:defRPr b="1" i="0" sz="1200" u="none" cap="none" strike="noStrike">
                <a:solidFill>
                  <a:srgbClr val="888888"/>
                </a:solidFill>
                <a:latin typeface="Roboto"/>
                <a:ea typeface="Roboto"/>
                <a:cs typeface="Roboto"/>
                <a:sym typeface="Roboto"/>
              </a:defRPr>
            </a:lvl6pPr>
            <a:lvl7pPr indent="-228600" lvl="6" marL="3200400" marR="0" rtl="0" algn="l">
              <a:lnSpc>
                <a:spcPct val="90000"/>
              </a:lnSpc>
              <a:spcBef>
                <a:spcPts val="500"/>
              </a:spcBef>
              <a:spcAft>
                <a:spcPts val="0"/>
              </a:spcAft>
              <a:buClr>
                <a:srgbClr val="888888"/>
              </a:buClr>
              <a:buSzPts val="1200"/>
              <a:buFont typeface="Roboto"/>
              <a:buNone/>
              <a:defRPr b="1" i="0" sz="1200" u="none" cap="none" strike="noStrike">
                <a:solidFill>
                  <a:srgbClr val="888888"/>
                </a:solidFill>
                <a:latin typeface="Roboto"/>
                <a:ea typeface="Roboto"/>
                <a:cs typeface="Roboto"/>
                <a:sym typeface="Roboto"/>
              </a:defRPr>
            </a:lvl7pPr>
            <a:lvl8pPr indent="-228600" lvl="7" marL="3657600" marR="0" rtl="0" algn="l">
              <a:lnSpc>
                <a:spcPct val="90000"/>
              </a:lnSpc>
              <a:spcBef>
                <a:spcPts val="500"/>
              </a:spcBef>
              <a:spcAft>
                <a:spcPts val="0"/>
              </a:spcAft>
              <a:buClr>
                <a:srgbClr val="888888"/>
              </a:buClr>
              <a:buSzPts val="1200"/>
              <a:buFont typeface="Roboto"/>
              <a:buNone/>
              <a:defRPr b="1" i="0" sz="1200" u="none" cap="none" strike="noStrike">
                <a:solidFill>
                  <a:srgbClr val="888888"/>
                </a:solidFill>
                <a:latin typeface="Roboto"/>
                <a:ea typeface="Roboto"/>
                <a:cs typeface="Roboto"/>
                <a:sym typeface="Roboto"/>
              </a:defRPr>
            </a:lvl8pPr>
            <a:lvl9pPr indent="-228600" lvl="8" marL="4114800" marR="0" rtl="0" algn="l">
              <a:lnSpc>
                <a:spcPct val="90000"/>
              </a:lnSpc>
              <a:spcBef>
                <a:spcPts val="500"/>
              </a:spcBef>
              <a:spcAft>
                <a:spcPts val="0"/>
              </a:spcAft>
              <a:buClr>
                <a:srgbClr val="888888"/>
              </a:buClr>
              <a:buSzPts val="1200"/>
              <a:buFont typeface="Roboto"/>
              <a:buNone/>
              <a:defRPr b="1" i="0" sz="1200" u="none" cap="none" strike="noStrike">
                <a:solidFill>
                  <a:srgbClr val="888888"/>
                </a:solidFill>
                <a:latin typeface="Roboto"/>
                <a:ea typeface="Roboto"/>
                <a:cs typeface="Roboto"/>
                <a:sym typeface="Roboto"/>
              </a:defRPr>
            </a:lvl9pPr>
          </a:lstStyle>
          <a:p/>
        </p:txBody>
      </p:sp>
      <p:sp>
        <p:nvSpPr>
          <p:cNvPr id="83" name="Google Shape;83;p19"/>
          <p:cNvSpPr/>
          <p:nvPr/>
        </p:nvSpPr>
        <p:spPr>
          <a:xfrm>
            <a:off x="0" y="4130376"/>
            <a:ext cx="9144000" cy="1013100"/>
          </a:xfrm>
          <a:prstGeom prst="rect">
            <a:avLst/>
          </a:prstGeom>
          <a:gradFill>
            <a:gsLst>
              <a:gs pos="0">
                <a:srgbClr val="424242"/>
              </a:gs>
              <a:gs pos="100000">
                <a:srgbClr val="01010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84" name="Google Shape;84;p19"/>
          <p:cNvPicPr preferRelativeResize="0"/>
          <p:nvPr/>
        </p:nvPicPr>
        <p:blipFill>
          <a:blip r:embed="rId2">
            <a:alphaModFix/>
          </a:blip>
          <a:stretch>
            <a:fillRect/>
          </a:stretch>
        </p:blipFill>
        <p:spPr>
          <a:xfrm>
            <a:off x="390525" y="4419854"/>
            <a:ext cx="4292375" cy="479800"/>
          </a:xfrm>
          <a:prstGeom prst="rect">
            <a:avLst/>
          </a:prstGeom>
          <a:noFill/>
          <a:ln>
            <a:noFill/>
          </a:ln>
        </p:spPr>
      </p:pic>
      <p:pic>
        <p:nvPicPr>
          <p:cNvPr id="85" name="Google Shape;85;p19"/>
          <p:cNvPicPr preferRelativeResize="0"/>
          <p:nvPr/>
        </p:nvPicPr>
        <p:blipFill>
          <a:blip r:embed="rId3">
            <a:alphaModFix/>
          </a:blip>
          <a:stretch>
            <a:fillRect/>
          </a:stretch>
        </p:blipFill>
        <p:spPr>
          <a:xfrm>
            <a:off x="455475" y="576724"/>
            <a:ext cx="1667949" cy="28306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hyperlink" Target="https://github.com/RoboJackets/firmware-trai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0.jp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hyperlink" Target="https://www.microchip.com/en-us/product/PIC18F452#" TargetMode="External"/><Relationship Id="rId6" Type="http://schemas.openxmlformats.org/officeDocument/2006/relationships/hyperlink" Target="https://ww1.microchip.com/downloads/aemDocuments/documents/MCU08/ProductDocuments/DataSheets/39564c.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ph type="title"/>
          </p:nvPr>
        </p:nvSpPr>
        <p:spPr>
          <a:xfrm>
            <a:off x="457200" y="685800"/>
            <a:ext cx="5257800" cy="13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92" name="Google Shape;92;p20"/>
          <p:cNvSpPr txBox="1"/>
          <p:nvPr>
            <p:ph idx="1" type="subTitle"/>
          </p:nvPr>
        </p:nvSpPr>
        <p:spPr>
          <a:xfrm>
            <a:off x="453300" y="2057400"/>
            <a:ext cx="5257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Electrical/Firmware Training Week 1</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9"/>
          <p:cNvPicPr preferRelativeResize="0"/>
          <p:nvPr/>
        </p:nvPicPr>
        <p:blipFill>
          <a:blip r:embed="rId3">
            <a:alphaModFix/>
          </a:blip>
          <a:stretch>
            <a:fillRect/>
          </a:stretch>
        </p:blipFill>
        <p:spPr>
          <a:xfrm>
            <a:off x="111400" y="1850600"/>
            <a:ext cx="8839202" cy="14423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RoboCup</a:t>
            </a:r>
            <a:endParaRPr/>
          </a:p>
        </p:txBody>
      </p:sp>
      <p:pic>
        <p:nvPicPr>
          <p:cNvPr id="154" name="Google Shape;154;p30"/>
          <p:cNvPicPr preferRelativeResize="0"/>
          <p:nvPr/>
        </p:nvPicPr>
        <p:blipFill>
          <a:blip r:embed="rId3">
            <a:alphaModFix/>
          </a:blip>
          <a:stretch>
            <a:fillRect/>
          </a:stretch>
        </p:blipFill>
        <p:spPr>
          <a:xfrm>
            <a:off x="606475" y="1797800"/>
            <a:ext cx="4337001" cy="2960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1" type="body"/>
          </p:nvPr>
        </p:nvSpPr>
        <p:spPr>
          <a:xfrm>
            <a:off x="457200" y="863076"/>
            <a:ext cx="4005000" cy="37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High-level Decisions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sz="1400"/>
              <a:t>Where am I in the world?</a:t>
            </a:r>
            <a:endParaRPr sz="1400"/>
          </a:p>
          <a:p>
            <a:pPr indent="-317500" lvl="0" marL="457200" rtl="0" algn="l">
              <a:spcBef>
                <a:spcPts val="0"/>
              </a:spcBef>
              <a:spcAft>
                <a:spcPts val="0"/>
              </a:spcAft>
              <a:buSzPts val="1400"/>
              <a:buChar char="•"/>
            </a:pPr>
            <a:r>
              <a:rPr lang="en" sz="1400"/>
              <a:t>Where are my teammates / opponents / goals?</a:t>
            </a:r>
            <a:endParaRPr sz="1400"/>
          </a:p>
          <a:p>
            <a:pPr indent="-317500" lvl="0" marL="457200" rtl="0" algn="l">
              <a:spcBef>
                <a:spcPts val="0"/>
              </a:spcBef>
              <a:spcAft>
                <a:spcPts val="0"/>
              </a:spcAft>
              <a:buSzPts val="1400"/>
              <a:buChar char="•"/>
            </a:pPr>
            <a:r>
              <a:rPr lang="en" sz="1400"/>
              <a:t>Where should I move?</a:t>
            </a:r>
            <a:endParaRPr sz="1400"/>
          </a:p>
          <a:p>
            <a:pPr indent="-317500" lvl="0" marL="457200" rtl="0" algn="l">
              <a:spcBef>
                <a:spcPts val="0"/>
              </a:spcBef>
              <a:spcAft>
                <a:spcPts val="0"/>
              </a:spcAft>
              <a:buSzPts val="1400"/>
              <a:buChar char="•"/>
            </a:pPr>
            <a:r>
              <a:rPr lang="en" sz="1400"/>
              <a:t>If I have the ball, when and where should I kick it and how hard?</a:t>
            </a:r>
            <a:endParaRPr sz="1400"/>
          </a:p>
        </p:txBody>
      </p:sp>
      <p:sp>
        <p:nvSpPr>
          <p:cNvPr id="160" name="Google Shape;160;p31"/>
          <p:cNvSpPr txBox="1"/>
          <p:nvPr>
            <p:ph idx="2" type="body"/>
          </p:nvPr>
        </p:nvSpPr>
        <p:spPr>
          <a:xfrm>
            <a:off x="4462200" y="863101"/>
            <a:ext cx="4005000" cy="37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Low-level Decisions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sz="1400"/>
              <a:t>How do I instruct the motors to spin at the desired speed?</a:t>
            </a:r>
            <a:endParaRPr sz="1400"/>
          </a:p>
          <a:p>
            <a:pPr indent="-317500" lvl="0" marL="457200" rtl="0" algn="l">
              <a:spcBef>
                <a:spcPts val="0"/>
              </a:spcBef>
              <a:spcAft>
                <a:spcPts val="0"/>
              </a:spcAft>
              <a:buSzPts val="1400"/>
              <a:buChar char="•"/>
            </a:pPr>
            <a:r>
              <a:rPr lang="en" sz="1400"/>
              <a:t>How do I instruct the kicker to kick at a certain time, in a certain direction, with the desired intensity?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idx="1" type="body"/>
          </p:nvPr>
        </p:nvSpPr>
        <p:spPr>
          <a:xfrm>
            <a:off x="457200" y="1371594"/>
            <a:ext cx="8001000" cy="320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Speed</a:t>
            </a:r>
            <a:endParaRPr sz="1600"/>
          </a:p>
          <a:p>
            <a:pPr indent="-330200" lvl="1" marL="914400" rtl="0" algn="l">
              <a:spcBef>
                <a:spcPts val="0"/>
              </a:spcBef>
              <a:spcAft>
                <a:spcPts val="0"/>
              </a:spcAft>
              <a:buSzPts val="1600"/>
              <a:buChar char="•"/>
            </a:pPr>
            <a:r>
              <a:rPr lang="en" sz="1600"/>
              <a:t>Counting encoder ticks &lt;&lt;&lt; Computer vision algorithm</a:t>
            </a:r>
            <a:endParaRPr sz="1600"/>
          </a:p>
          <a:p>
            <a:pPr indent="-330200" lvl="0" marL="457200" rtl="0" algn="l">
              <a:spcBef>
                <a:spcPts val="0"/>
              </a:spcBef>
              <a:spcAft>
                <a:spcPts val="0"/>
              </a:spcAft>
              <a:buSzPts val="1600"/>
              <a:buChar char="•"/>
            </a:pPr>
            <a:r>
              <a:rPr lang="en" sz="1600"/>
              <a:t>Space</a:t>
            </a:r>
            <a:endParaRPr sz="1600"/>
          </a:p>
          <a:p>
            <a:pPr indent="-330200" lvl="1" marL="914400" rtl="0" algn="l">
              <a:spcBef>
                <a:spcPts val="0"/>
              </a:spcBef>
              <a:spcAft>
                <a:spcPts val="0"/>
              </a:spcAft>
              <a:buSzPts val="1600"/>
              <a:buChar char="•"/>
            </a:pPr>
            <a:r>
              <a:rPr lang="en" sz="1600"/>
              <a:t>MCUs are small, PCs are not</a:t>
            </a:r>
            <a:endParaRPr sz="1600"/>
          </a:p>
          <a:p>
            <a:pPr indent="-330200" lvl="0" marL="457200" rtl="0" algn="l">
              <a:spcBef>
                <a:spcPts val="0"/>
              </a:spcBef>
              <a:spcAft>
                <a:spcPts val="0"/>
              </a:spcAft>
              <a:buSzPts val="1600"/>
              <a:buChar char="•"/>
            </a:pPr>
            <a:r>
              <a:rPr lang="en" sz="1600"/>
              <a:t>Overkill</a:t>
            </a:r>
            <a:endParaRPr sz="1600"/>
          </a:p>
          <a:p>
            <a:pPr indent="-330200" lvl="1" marL="914400" rtl="0" algn="l">
              <a:spcBef>
                <a:spcPts val="0"/>
              </a:spcBef>
              <a:spcAft>
                <a:spcPts val="0"/>
              </a:spcAft>
              <a:buSzPts val="1600"/>
              <a:buChar char="•"/>
            </a:pPr>
            <a:r>
              <a:rPr lang="en" sz="1600"/>
              <a:t>Some robots don’t need to make </a:t>
            </a:r>
            <a:r>
              <a:rPr lang="en" sz="1600"/>
              <a:t>complicated</a:t>
            </a:r>
            <a:r>
              <a:rPr lang="en" sz="1600"/>
              <a:t> decisions</a:t>
            </a:r>
            <a:endParaRPr sz="1600"/>
          </a:p>
          <a:p>
            <a:pPr indent="-330200" lvl="1" marL="914400" rtl="0" algn="l">
              <a:spcBef>
                <a:spcPts val="0"/>
              </a:spcBef>
              <a:spcAft>
                <a:spcPts val="0"/>
              </a:spcAft>
              <a:buSzPts val="1600"/>
              <a:buChar char="•"/>
            </a:pPr>
            <a:r>
              <a:rPr lang="en" sz="1600"/>
              <a:t>PC would be $$$ to replace</a:t>
            </a:r>
            <a:endParaRPr sz="1600"/>
          </a:p>
          <a:p>
            <a:pPr indent="-330200" lvl="0" marL="457200" rtl="0" algn="l">
              <a:spcBef>
                <a:spcPts val="0"/>
              </a:spcBef>
              <a:spcAft>
                <a:spcPts val="0"/>
              </a:spcAft>
              <a:buSzPts val="1600"/>
              <a:buChar char="•"/>
            </a:pPr>
            <a:r>
              <a:rPr lang="en" sz="1600"/>
              <a:t>Convenience</a:t>
            </a:r>
            <a:r>
              <a:rPr lang="en" sz="1600"/>
              <a:t> </a:t>
            </a:r>
            <a:endParaRPr sz="1600"/>
          </a:p>
          <a:p>
            <a:pPr indent="-330200" lvl="1" marL="914400" rtl="0" algn="l">
              <a:spcBef>
                <a:spcPts val="0"/>
              </a:spcBef>
              <a:spcAft>
                <a:spcPts val="0"/>
              </a:spcAft>
              <a:buSzPts val="1600"/>
              <a:buChar char="•"/>
            </a:pPr>
            <a:r>
              <a:rPr lang="en" sz="1600"/>
              <a:t>Robotics hardware + software APIs cater to MCUs</a:t>
            </a:r>
            <a:endParaRPr sz="1600"/>
          </a:p>
        </p:txBody>
      </p:sp>
      <p:sp>
        <p:nvSpPr>
          <p:cNvPr id="166" name="Google Shape;166;p32"/>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Why aren’t Low-level decisions made by a “software computer?”</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2729125" y="1564200"/>
            <a:ext cx="5943600" cy="145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should I choose?</a:t>
            </a:r>
            <a:endParaRPr/>
          </a:p>
          <a:p>
            <a:pPr indent="0" lvl="0" marL="0" rtl="0" algn="l">
              <a:spcBef>
                <a:spcPts val="0"/>
              </a:spcBef>
              <a:spcAft>
                <a:spcPts val="0"/>
              </a:spcAft>
              <a:buNone/>
            </a:pPr>
            <a:r>
              <a:rPr lang="en"/>
              <a:t>Electrical or Firmware?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Electrical</a:t>
            </a:r>
            <a:endParaRPr sz="2400"/>
          </a:p>
        </p:txBody>
      </p:sp>
      <p:sp>
        <p:nvSpPr>
          <p:cNvPr id="177" name="Google Shape;177;p34"/>
          <p:cNvSpPr txBox="1"/>
          <p:nvPr>
            <p:ph idx="1" type="body"/>
          </p:nvPr>
        </p:nvSpPr>
        <p:spPr>
          <a:xfrm>
            <a:off x="457200" y="1371600"/>
            <a:ext cx="4382100" cy="3200400"/>
          </a:xfrm>
          <a:prstGeom prst="rect">
            <a:avLst/>
          </a:prstGeom>
        </p:spPr>
        <p:txBody>
          <a:bodyPr anchorCtr="0" anchor="t" bIns="91425" lIns="91425" spcFirstLastPara="1" rIns="91425" wrap="square" tIns="91425">
            <a:noAutofit/>
          </a:bodyPr>
          <a:lstStyle/>
          <a:p>
            <a:pPr indent="-50800" lvl="0" marL="228600" rtl="0" algn="l">
              <a:spcBef>
                <a:spcPts val="0"/>
              </a:spcBef>
              <a:spcAft>
                <a:spcPts val="0"/>
              </a:spcAft>
              <a:buNone/>
            </a:pPr>
            <a:r>
              <a:rPr lang="en" sz="1800"/>
              <a:t>Circuit Design</a:t>
            </a:r>
            <a:endParaRPr sz="1800"/>
          </a:p>
          <a:p>
            <a:pPr indent="-342900" lvl="0" marL="457200" rtl="0" algn="l">
              <a:spcBef>
                <a:spcPts val="0"/>
              </a:spcBef>
              <a:spcAft>
                <a:spcPts val="0"/>
              </a:spcAft>
              <a:buSzPts val="1800"/>
              <a:buChar char="•"/>
            </a:pPr>
            <a:r>
              <a:rPr lang="en" sz="1800"/>
              <a:t>Competition requires X</a:t>
            </a:r>
            <a:endParaRPr sz="1800"/>
          </a:p>
          <a:p>
            <a:pPr indent="-342900" lvl="0" marL="457200" rtl="0" algn="l">
              <a:spcBef>
                <a:spcPts val="0"/>
              </a:spcBef>
              <a:spcAft>
                <a:spcPts val="0"/>
              </a:spcAft>
              <a:buSzPts val="1800"/>
              <a:buChar char="•"/>
            </a:pPr>
            <a:r>
              <a:rPr lang="en" sz="1800"/>
              <a:t>Solution: This motor / sensor / indicator / communication module solves X!</a:t>
            </a:r>
            <a:endParaRPr sz="1800"/>
          </a:p>
          <a:p>
            <a:pPr indent="-342900" lvl="0" marL="457200" rtl="0" algn="l">
              <a:spcBef>
                <a:spcPts val="0"/>
              </a:spcBef>
              <a:spcAft>
                <a:spcPts val="0"/>
              </a:spcAft>
              <a:buSzPts val="1800"/>
              <a:buChar char="•"/>
            </a:pPr>
            <a:r>
              <a:rPr lang="en" sz="1800"/>
              <a:t>What circuit is needed to support the solution?</a:t>
            </a:r>
            <a:endParaRPr sz="1800"/>
          </a:p>
          <a:p>
            <a:pPr indent="-342900" lvl="0" marL="457200" rtl="0" algn="l">
              <a:spcBef>
                <a:spcPts val="0"/>
              </a:spcBef>
              <a:spcAft>
                <a:spcPts val="0"/>
              </a:spcAft>
              <a:buSzPts val="1800"/>
              <a:buChar char="•"/>
            </a:pPr>
            <a:r>
              <a:rPr lang="en" sz="1800"/>
              <a:t>Circuit schematic!</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Electrical</a:t>
            </a:r>
            <a:endParaRPr sz="2400"/>
          </a:p>
        </p:txBody>
      </p:sp>
      <p:sp>
        <p:nvSpPr>
          <p:cNvPr id="183" name="Google Shape;183;p35"/>
          <p:cNvSpPr txBox="1"/>
          <p:nvPr>
            <p:ph idx="1" type="body"/>
          </p:nvPr>
        </p:nvSpPr>
        <p:spPr>
          <a:xfrm>
            <a:off x="457200" y="1371594"/>
            <a:ext cx="8001000" cy="3200400"/>
          </a:xfrm>
          <a:prstGeom prst="rect">
            <a:avLst/>
          </a:prstGeom>
        </p:spPr>
        <p:txBody>
          <a:bodyPr anchorCtr="0" anchor="t" bIns="91425" lIns="91425" spcFirstLastPara="1" rIns="91425" wrap="square" tIns="91425">
            <a:noAutofit/>
          </a:bodyPr>
          <a:lstStyle/>
          <a:p>
            <a:pPr indent="-50800" lvl="0" marL="228600" rtl="0" algn="l">
              <a:spcBef>
                <a:spcPts val="0"/>
              </a:spcBef>
              <a:spcAft>
                <a:spcPts val="0"/>
              </a:spcAft>
              <a:buNone/>
            </a:pPr>
            <a:r>
              <a:rPr lang="en" sz="1800"/>
              <a:t>Circuit Design</a:t>
            </a:r>
            <a:endParaRPr sz="1800"/>
          </a:p>
          <a:p>
            <a:pPr indent="-50800" lvl="0" marL="228600" rtl="0" algn="l">
              <a:spcBef>
                <a:spcPts val="0"/>
              </a:spcBef>
              <a:spcAft>
                <a:spcPts val="0"/>
              </a:spcAft>
              <a:buNone/>
            </a:pPr>
            <a:r>
              <a:t/>
            </a:r>
            <a:endParaRPr sz="1800"/>
          </a:p>
          <a:p>
            <a:pPr indent="-50800" lvl="0" marL="228600" rtl="0" algn="l">
              <a:spcBef>
                <a:spcPts val="0"/>
              </a:spcBef>
              <a:spcAft>
                <a:spcPts val="0"/>
              </a:spcAft>
              <a:buNone/>
            </a:pPr>
            <a:r>
              <a:rPr lang="en" sz="1800"/>
              <a:t>PCB Design (EAGLE CAD)</a:t>
            </a:r>
            <a:endParaRPr sz="1800"/>
          </a:p>
          <a:p>
            <a:pPr indent="-342900" lvl="0" marL="457200" rtl="0" algn="l">
              <a:spcBef>
                <a:spcPts val="0"/>
              </a:spcBef>
              <a:spcAft>
                <a:spcPts val="0"/>
              </a:spcAft>
              <a:buSzPts val="1800"/>
              <a:buChar char="•"/>
            </a:pPr>
            <a:r>
              <a:rPr lang="en" sz="1800"/>
              <a:t>Circuit Schematic → PCB</a:t>
            </a:r>
            <a:endParaRPr sz="1800"/>
          </a:p>
          <a:p>
            <a:pPr indent="-50800" lvl="0" marL="228600" rtl="0" algn="l">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Electrical</a:t>
            </a:r>
            <a:endParaRPr sz="2400"/>
          </a:p>
        </p:txBody>
      </p:sp>
      <p:sp>
        <p:nvSpPr>
          <p:cNvPr id="189" name="Google Shape;189;p36"/>
          <p:cNvSpPr txBox="1"/>
          <p:nvPr>
            <p:ph idx="1" type="body"/>
          </p:nvPr>
        </p:nvSpPr>
        <p:spPr>
          <a:xfrm>
            <a:off x="457200" y="1371594"/>
            <a:ext cx="8001000" cy="3200400"/>
          </a:xfrm>
          <a:prstGeom prst="rect">
            <a:avLst/>
          </a:prstGeom>
        </p:spPr>
        <p:txBody>
          <a:bodyPr anchorCtr="0" anchor="t" bIns="91425" lIns="91425" spcFirstLastPara="1" rIns="91425" wrap="square" tIns="91425">
            <a:noAutofit/>
          </a:bodyPr>
          <a:lstStyle/>
          <a:p>
            <a:pPr indent="-50800" lvl="0" marL="228600" rtl="0" algn="l">
              <a:spcBef>
                <a:spcPts val="0"/>
              </a:spcBef>
              <a:spcAft>
                <a:spcPts val="0"/>
              </a:spcAft>
              <a:buNone/>
            </a:pPr>
            <a:r>
              <a:rPr lang="en" sz="1800"/>
              <a:t>Circuit Design</a:t>
            </a:r>
            <a:endParaRPr sz="1800"/>
          </a:p>
          <a:p>
            <a:pPr indent="-50800" lvl="0" marL="228600" rtl="0" algn="l">
              <a:spcBef>
                <a:spcPts val="0"/>
              </a:spcBef>
              <a:spcAft>
                <a:spcPts val="0"/>
              </a:spcAft>
              <a:buNone/>
            </a:pPr>
            <a:r>
              <a:rPr lang="en" sz="1800"/>
              <a:t>PCB Design (EAGLE CAD)</a:t>
            </a:r>
            <a:endParaRPr sz="1800"/>
          </a:p>
          <a:p>
            <a:pPr indent="-50800" lvl="0" marL="228600" rtl="0" algn="l">
              <a:spcBef>
                <a:spcPts val="0"/>
              </a:spcBef>
              <a:spcAft>
                <a:spcPts val="0"/>
              </a:spcAft>
              <a:buNone/>
            </a:pPr>
            <a:r>
              <a:t/>
            </a:r>
            <a:endParaRPr sz="1800"/>
          </a:p>
          <a:p>
            <a:pPr indent="-50800" lvl="0" marL="228600" rtl="0" algn="l">
              <a:spcBef>
                <a:spcPts val="0"/>
              </a:spcBef>
              <a:spcAft>
                <a:spcPts val="0"/>
              </a:spcAft>
              <a:buNone/>
            </a:pPr>
            <a:r>
              <a:rPr lang="en" sz="1800"/>
              <a:t>Physical Electrical Work</a:t>
            </a:r>
            <a:endParaRPr sz="1800"/>
          </a:p>
          <a:p>
            <a:pPr indent="-342900" lvl="0" marL="457200" rtl="0" algn="l">
              <a:spcBef>
                <a:spcPts val="0"/>
              </a:spcBef>
              <a:spcAft>
                <a:spcPts val="0"/>
              </a:spcAft>
              <a:buSzPts val="1800"/>
              <a:buChar char="•"/>
            </a:pPr>
            <a:r>
              <a:rPr lang="en" sz="1800"/>
              <a:t>Crimping </a:t>
            </a:r>
            <a:endParaRPr sz="1800"/>
          </a:p>
          <a:p>
            <a:pPr indent="-342900" lvl="0" marL="457200" rtl="0" algn="l">
              <a:spcBef>
                <a:spcPts val="0"/>
              </a:spcBef>
              <a:spcAft>
                <a:spcPts val="0"/>
              </a:spcAft>
              <a:buSzPts val="1800"/>
              <a:buChar char="•"/>
            </a:pPr>
            <a:r>
              <a:rPr lang="en" sz="1800"/>
              <a:t>Soldering</a:t>
            </a:r>
            <a:endParaRPr sz="1800"/>
          </a:p>
          <a:p>
            <a:pPr indent="-342900" lvl="0" marL="457200" rtl="0" algn="l">
              <a:spcBef>
                <a:spcPts val="0"/>
              </a:spcBef>
              <a:spcAft>
                <a:spcPts val="0"/>
              </a:spcAft>
              <a:buSzPts val="1800"/>
              <a:buChar char="•"/>
            </a:pPr>
            <a:r>
              <a:rPr lang="en" sz="1800"/>
              <a:t>Cutting</a:t>
            </a:r>
            <a:endParaRPr sz="1800"/>
          </a:p>
          <a:p>
            <a:pPr indent="-342900" lvl="0" marL="457200" rtl="0" algn="l">
              <a:spcBef>
                <a:spcPts val="0"/>
              </a:spcBef>
              <a:spcAft>
                <a:spcPts val="0"/>
              </a:spcAft>
              <a:buSzPts val="1800"/>
              <a:buChar char="•"/>
            </a:pPr>
            <a:r>
              <a:rPr lang="en" sz="1800"/>
              <a:t>Heat Shrinking</a:t>
            </a:r>
            <a:endParaRPr sz="1800"/>
          </a:p>
          <a:p>
            <a:pPr indent="-342900" lvl="0" marL="457200" rtl="0" algn="l">
              <a:spcBef>
                <a:spcPts val="0"/>
              </a:spcBef>
              <a:spcAft>
                <a:spcPts val="0"/>
              </a:spcAft>
              <a:buSzPts val="1800"/>
              <a:buChar char="•"/>
            </a:pPr>
            <a:r>
              <a:rPr lang="en" sz="1800"/>
              <a:t>Making replacement parts</a:t>
            </a:r>
            <a:endParaRPr sz="1800"/>
          </a:p>
          <a:p>
            <a:pPr indent="-50800" lvl="0" marL="228600" rtl="0" algn="l">
              <a:spcBef>
                <a:spcPts val="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Firmware</a:t>
            </a:r>
            <a:endParaRPr sz="2400"/>
          </a:p>
        </p:txBody>
      </p:sp>
      <p:sp>
        <p:nvSpPr>
          <p:cNvPr id="195" name="Google Shape;195;p37"/>
          <p:cNvSpPr txBox="1"/>
          <p:nvPr>
            <p:ph idx="1" type="body"/>
          </p:nvPr>
        </p:nvSpPr>
        <p:spPr>
          <a:xfrm>
            <a:off x="457200" y="1371594"/>
            <a:ext cx="8001000" cy="3200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arenBoth"/>
            </a:pPr>
            <a:r>
              <a:rPr lang="en" sz="1800"/>
              <a:t>What are inputs / outputs to MCU?</a:t>
            </a:r>
            <a:endParaRPr sz="1800"/>
          </a:p>
          <a:p>
            <a:pPr indent="-342900" lvl="0" marL="457200" rtl="0" algn="l">
              <a:lnSpc>
                <a:spcPct val="150000"/>
              </a:lnSpc>
              <a:spcBef>
                <a:spcPts val="0"/>
              </a:spcBef>
              <a:spcAft>
                <a:spcPts val="0"/>
              </a:spcAft>
              <a:buSzPts val="1800"/>
              <a:buAutoNum type="arabicParenBoth"/>
            </a:pPr>
            <a:r>
              <a:rPr lang="en" sz="1800"/>
              <a:t>What </a:t>
            </a:r>
            <a:r>
              <a:rPr lang="en" sz="1800" u="sng"/>
              <a:t>peripherals</a:t>
            </a:r>
            <a:r>
              <a:rPr lang="en" sz="1800"/>
              <a:t> does my MCU need to send / receive data?</a:t>
            </a:r>
            <a:endParaRPr sz="1800"/>
          </a:p>
          <a:p>
            <a:pPr indent="-342900" lvl="0" marL="457200" rtl="0" algn="l">
              <a:lnSpc>
                <a:spcPct val="150000"/>
              </a:lnSpc>
              <a:spcBef>
                <a:spcPts val="0"/>
              </a:spcBef>
              <a:spcAft>
                <a:spcPts val="0"/>
              </a:spcAft>
              <a:buSzPts val="1800"/>
              <a:buAutoNum type="arabicParenBoth"/>
            </a:pPr>
            <a:r>
              <a:rPr lang="en" sz="1800"/>
              <a:t>Do I need to transform the data?</a:t>
            </a:r>
            <a:endParaRPr sz="1800"/>
          </a:p>
          <a:p>
            <a:pPr indent="-342900" lvl="0" marL="457200" rtl="0" algn="l">
              <a:lnSpc>
                <a:spcPct val="150000"/>
              </a:lnSpc>
              <a:spcBef>
                <a:spcPts val="0"/>
              </a:spcBef>
              <a:spcAft>
                <a:spcPts val="0"/>
              </a:spcAft>
              <a:buSzPts val="1800"/>
              <a:buAutoNum type="arabicParenBoth"/>
            </a:pPr>
            <a:r>
              <a:rPr lang="en" sz="1800"/>
              <a:t>Circuit prototyping</a:t>
            </a:r>
            <a:endParaRPr sz="1800"/>
          </a:p>
          <a:p>
            <a:pPr indent="-342900" lvl="0" marL="457200" rtl="0" algn="l">
              <a:lnSpc>
                <a:spcPct val="150000"/>
              </a:lnSpc>
              <a:spcBef>
                <a:spcPts val="0"/>
              </a:spcBef>
              <a:spcAft>
                <a:spcPts val="0"/>
              </a:spcAft>
              <a:buSzPts val="1800"/>
              <a:buAutoNum type="arabicParenBoth"/>
            </a:pPr>
            <a:r>
              <a:rPr lang="en" sz="1800"/>
              <a:t>How do I program the MCU to handle inputs / outputs?</a:t>
            </a:r>
            <a:endParaRPr sz="1800"/>
          </a:p>
          <a:p>
            <a:pPr indent="-342900" lvl="0" marL="457200" rtl="0" algn="l">
              <a:lnSpc>
                <a:spcPct val="150000"/>
              </a:lnSpc>
              <a:spcBef>
                <a:spcPts val="0"/>
              </a:spcBef>
              <a:spcAft>
                <a:spcPts val="0"/>
              </a:spcAft>
              <a:buSzPts val="1800"/>
              <a:buAutoNum type="arabicParenBoth"/>
            </a:pPr>
            <a:r>
              <a:rPr lang="en" sz="1800"/>
              <a:t>How does the MCU interact with software?</a:t>
            </a:r>
            <a:endParaRPr sz="1800"/>
          </a:p>
          <a:p>
            <a:pPr indent="-50800" lvl="0" marL="228600" rtl="0" algn="l">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8"/>
          <p:cNvPicPr preferRelativeResize="0"/>
          <p:nvPr/>
        </p:nvPicPr>
        <p:blipFill rotWithShape="1">
          <a:blip r:embed="rId3">
            <a:alphaModFix/>
          </a:blip>
          <a:srcRect b="18847" l="21444" r="23835" t="18559"/>
          <a:stretch/>
        </p:blipFill>
        <p:spPr>
          <a:xfrm>
            <a:off x="7912200" y="251675"/>
            <a:ext cx="1003200" cy="1147500"/>
          </a:xfrm>
          <a:prstGeom prst="rect">
            <a:avLst/>
          </a:prstGeom>
          <a:noFill/>
          <a:ln>
            <a:noFill/>
          </a:ln>
        </p:spPr>
      </p:pic>
      <p:sp>
        <p:nvSpPr>
          <p:cNvPr id="201" name="Google Shape;201;p38"/>
          <p:cNvSpPr txBox="1"/>
          <p:nvPr>
            <p:ph type="title"/>
          </p:nvPr>
        </p:nvSpPr>
        <p:spPr>
          <a:xfrm>
            <a:off x="457200" y="685800"/>
            <a:ext cx="2349300" cy="11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 C++</a:t>
            </a:r>
            <a:endParaRPr/>
          </a:p>
        </p:txBody>
      </p:sp>
      <p:sp>
        <p:nvSpPr>
          <p:cNvPr id="202" name="Google Shape;202;p38"/>
          <p:cNvSpPr txBox="1"/>
          <p:nvPr>
            <p:ph idx="1" type="subTitle"/>
          </p:nvPr>
        </p:nvSpPr>
        <p:spPr>
          <a:xfrm>
            <a:off x="457200" y="3200400"/>
            <a:ext cx="25527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programming language</a:t>
            </a:r>
            <a:endParaRPr/>
          </a:p>
        </p:txBody>
      </p:sp>
      <p:sp>
        <p:nvSpPr>
          <p:cNvPr id="203" name="Google Shape;203;p38"/>
          <p:cNvSpPr txBox="1"/>
          <p:nvPr/>
        </p:nvSpPr>
        <p:spPr>
          <a:xfrm>
            <a:off x="3783300" y="1399175"/>
            <a:ext cx="4128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 is more readable assembly…</a:t>
            </a:r>
            <a:endParaRPr sz="1800"/>
          </a:p>
          <a:p>
            <a:pPr indent="0" lvl="0" marL="0" rtl="0" algn="l">
              <a:spcBef>
                <a:spcPts val="0"/>
              </a:spcBef>
              <a:spcAft>
                <a:spcPts val="0"/>
              </a:spcAft>
              <a:buNone/>
            </a:pPr>
            <a:r>
              <a:rPr lang="en" sz="1800"/>
              <a:t>C++ is an object-oriented hack of 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imprecise quotation of Jim Rehg</a:t>
            </a:r>
            <a:endParaRPr sz="1800"/>
          </a:p>
        </p:txBody>
      </p:sp>
      <p:sp>
        <p:nvSpPr>
          <p:cNvPr id="204" name="Google Shape;204;p38"/>
          <p:cNvSpPr txBox="1"/>
          <p:nvPr/>
        </p:nvSpPr>
        <p:spPr>
          <a:xfrm>
            <a:off x="3890175" y="3336775"/>
            <a:ext cx="454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https://github.com/RoboJackets/firmware-training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to “Binder Link” at bottom of page!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idx="1" type="body"/>
          </p:nvPr>
        </p:nvSpPr>
        <p:spPr>
          <a:xfrm>
            <a:off x="457200" y="1371594"/>
            <a:ext cx="8001000" cy="3200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Introductions</a:t>
            </a:r>
            <a:endParaRPr/>
          </a:p>
          <a:p>
            <a:pPr indent="-381000" lvl="0" marL="457200" rtl="0" algn="l">
              <a:lnSpc>
                <a:spcPct val="150000"/>
              </a:lnSpc>
              <a:spcBef>
                <a:spcPts val="0"/>
              </a:spcBef>
              <a:spcAft>
                <a:spcPts val="0"/>
              </a:spcAft>
              <a:buSzPts val="2400"/>
              <a:buChar char="•"/>
            </a:pPr>
            <a:r>
              <a:rPr lang="en"/>
              <a:t>What is RoboJackets Electrical/Firmware?</a:t>
            </a:r>
            <a:endParaRPr/>
          </a:p>
          <a:p>
            <a:pPr indent="-381000" lvl="0" marL="457200" rtl="0" algn="l">
              <a:lnSpc>
                <a:spcPct val="150000"/>
              </a:lnSpc>
              <a:spcBef>
                <a:spcPts val="0"/>
              </a:spcBef>
              <a:spcAft>
                <a:spcPts val="0"/>
              </a:spcAft>
              <a:buSzPts val="2400"/>
              <a:buChar char="•"/>
            </a:pPr>
            <a:r>
              <a:rPr lang="en"/>
              <a:t>Logistics</a:t>
            </a:r>
            <a:endParaRPr/>
          </a:p>
          <a:p>
            <a:pPr indent="-381000" lvl="0" marL="457200" rtl="0" algn="l">
              <a:lnSpc>
                <a:spcPct val="150000"/>
              </a:lnSpc>
              <a:spcBef>
                <a:spcPts val="0"/>
              </a:spcBef>
              <a:spcAft>
                <a:spcPts val="0"/>
              </a:spcAft>
              <a:buSzPts val="2400"/>
              <a:buChar char="•"/>
            </a:pPr>
            <a:r>
              <a:rPr lang="en"/>
              <a:t>Electrical Basics</a:t>
            </a:r>
            <a:endParaRPr/>
          </a:p>
        </p:txBody>
      </p:sp>
      <p:sp>
        <p:nvSpPr>
          <p:cNvPr id="98" name="Google Shape;98;p21"/>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sp>
        <p:nvSpPr>
          <p:cNvPr id="209" name="Google Shape;209;p39"/>
          <p:cNvSpPr txBox="1"/>
          <p:nvPr>
            <p:ph idx="1" type="body"/>
          </p:nvPr>
        </p:nvSpPr>
        <p:spPr>
          <a:xfrm>
            <a:off x="457200" y="1371600"/>
            <a:ext cx="8001000" cy="27966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i</a:t>
            </a:r>
            <a:r>
              <a:rPr lang="en"/>
              <a:t>nt → integers (e.g. 12, -17)</a:t>
            </a:r>
            <a:endParaRPr/>
          </a:p>
          <a:p>
            <a:pPr indent="-381000" lvl="0" marL="457200" rtl="0" algn="l">
              <a:lnSpc>
                <a:spcPct val="150000"/>
              </a:lnSpc>
              <a:spcBef>
                <a:spcPts val="0"/>
              </a:spcBef>
              <a:spcAft>
                <a:spcPts val="0"/>
              </a:spcAft>
              <a:buSzPts val="2400"/>
              <a:buChar char="•"/>
            </a:pPr>
            <a:r>
              <a:rPr lang="en"/>
              <a:t>d</a:t>
            </a:r>
            <a:r>
              <a:rPr lang="en"/>
              <a:t>ouble → </a:t>
            </a:r>
            <a:r>
              <a:rPr lang="en"/>
              <a:t>floating point </a:t>
            </a:r>
            <a:r>
              <a:rPr lang="en"/>
              <a:t>or decimal </a:t>
            </a:r>
            <a:endParaRPr/>
          </a:p>
          <a:p>
            <a:pPr indent="0" lvl="0" marL="457200" rtl="0" algn="l">
              <a:lnSpc>
                <a:spcPct val="150000"/>
              </a:lnSpc>
              <a:spcBef>
                <a:spcPts val="0"/>
              </a:spcBef>
              <a:spcAft>
                <a:spcPts val="0"/>
              </a:spcAft>
              <a:buNone/>
            </a:pPr>
            <a:r>
              <a:rPr lang="en"/>
              <a:t>numbers </a:t>
            </a:r>
            <a:r>
              <a:rPr lang="en"/>
              <a:t>(e.g. 1.23)</a:t>
            </a:r>
            <a:endParaRPr/>
          </a:p>
          <a:p>
            <a:pPr indent="-381000" lvl="0" marL="457200" rtl="0" algn="l">
              <a:lnSpc>
                <a:spcPct val="150000"/>
              </a:lnSpc>
              <a:spcBef>
                <a:spcPts val="0"/>
              </a:spcBef>
              <a:spcAft>
                <a:spcPts val="0"/>
              </a:spcAft>
              <a:buSzPts val="2400"/>
              <a:buChar char="•"/>
            </a:pPr>
            <a:r>
              <a:rPr lang="en"/>
              <a:t>c</a:t>
            </a:r>
            <a:r>
              <a:rPr lang="en"/>
              <a:t>har → single characters (e.g. “s”, “D”)</a:t>
            </a:r>
            <a:endParaRPr/>
          </a:p>
          <a:p>
            <a:pPr indent="-381000" lvl="0" marL="457200" rtl="0" algn="l">
              <a:lnSpc>
                <a:spcPct val="150000"/>
              </a:lnSpc>
              <a:spcBef>
                <a:spcPts val="0"/>
              </a:spcBef>
              <a:spcAft>
                <a:spcPts val="0"/>
              </a:spcAft>
              <a:buSzPts val="2400"/>
              <a:buChar char="•"/>
            </a:pPr>
            <a:r>
              <a:rPr lang="en"/>
              <a:t>s</a:t>
            </a:r>
            <a:r>
              <a:rPr lang="en"/>
              <a:t>tring → text (e.g. “Hello world”) </a:t>
            </a:r>
            <a:endParaRPr/>
          </a:p>
          <a:p>
            <a:pPr indent="-381000" lvl="0" marL="457200" rtl="0" algn="l">
              <a:lnSpc>
                <a:spcPct val="150000"/>
              </a:lnSpc>
              <a:spcBef>
                <a:spcPts val="0"/>
              </a:spcBef>
              <a:spcAft>
                <a:spcPts val="0"/>
              </a:spcAft>
              <a:buSzPts val="2400"/>
              <a:buChar char="•"/>
            </a:pPr>
            <a:r>
              <a:rPr lang="en"/>
              <a:t>b</a:t>
            </a:r>
            <a:r>
              <a:rPr lang="en"/>
              <a:t>ool → logical values (e.g. true/false)</a:t>
            </a:r>
            <a:endParaRPr/>
          </a:p>
          <a:p>
            <a:pPr indent="0" lvl="0" marL="0" rtl="0" algn="l">
              <a:lnSpc>
                <a:spcPct val="150000"/>
              </a:lnSpc>
              <a:spcBef>
                <a:spcPts val="0"/>
              </a:spcBef>
              <a:spcAft>
                <a:spcPts val="0"/>
              </a:spcAft>
              <a:buNone/>
            </a:pPr>
            <a:r>
              <a:t/>
            </a:r>
            <a:endParaRPr sz="2300"/>
          </a:p>
        </p:txBody>
      </p:sp>
      <p:sp>
        <p:nvSpPr>
          <p:cNvPr id="210" name="Google Shape;210;p39"/>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C++ Variables &amp; Types</a:t>
            </a:r>
            <a:endParaRPr/>
          </a:p>
        </p:txBody>
      </p:sp>
      <p:sp>
        <p:nvSpPr>
          <p:cNvPr id="211" name="Google Shape;211;p39"/>
          <p:cNvSpPr txBox="1"/>
          <p:nvPr/>
        </p:nvSpPr>
        <p:spPr>
          <a:xfrm>
            <a:off x="6248400" y="546100"/>
            <a:ext cx="2895300" cy="4597500"/>
          </a:xfrm>
          <a:prstGeom prst="rect">
            <a:avLst/>
          </a:prstGeom>
          <a:solidFill>
            <a:srgbClr val="00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lt1"/>
                </a:solidFill>
                <a:latin typeface="Courier New"/>
                <a:ea typeface="Courier New"/>
                <a:cs typeface="Courier New"/>
                <a:sym typeface="Courier New"/>
              </a:rPr>
              <a:t>//set up and </a:t>
            </a:r>
            <a:endParaRPr sz="1800">
              <a:solidFill>
                <a:schemeClr val="lt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800">
                <a:solidFill>
                  <a:schemeClr val="lt1"/>
                </a:solidFill>
                <a:latin typeface="Courier New"/>
                <a:ea typeface="Courier New"/>
                <a:cs typeface="Courier New"/>
                <a:sym typeface="Courier New"/>
              </a:rPr>
              <a:t>//assign a </a:t>
            </a:r>
            <a:endParaRPr sz="1800">
              <a:solidFill>
                <a:schemeClr val="lt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800">
                <a:solidFill>
                  <a:schemeClr val="lt1"/>
                </a:solidFill>
                <a:latin typeface="Courier New"/>
                <a:ea typeface="Courier New"/>
                <a:cs typeface="Courier New"/>
                <a:sym typeface="Courier New"/>
              </a:rPr>
              <a:t>//value like below</a:t>
            </a:r>
            <a:endParaRPr sz="1800">
              <a:solidFill>
                <a:schemeClr val="lt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800">
                <a:solidFill>
                  <a:srgbClr val="00FFFF"/>
                </a:solidFill>
                <a:latin typeface="Courier New"/>
                <a:ea typeface="Courier New"/>
                <a:cs typeface="Courier New"/>
                <a:sym typeface="Courier New"/>
              </a:rPr>
              <a:t>int</a:t>
            </a:r>
            <a:r>
              <a:rPr lang="en" sz="1800">
                <a:solidFill>
                  <a:schemeClr val="lt1"/>
                </a:solidFill>
                <a:latin typeface="Courier New"/>
                <a:ea typeface="Courier New"/>
                <a:cs typeface="Courier New"/>
                <a:sym typeface="Courier New"/>
              </a:rPr>
              <a:t> </a:t>
            </a:r>
            <a:r>
              <a:rPr lang="en" sz="1800">
                <a:solidFill>
                  <a:srgbClr val="00FF00"/>
                </a:solidFill>
                <a:latin typeface="Courier New"/>
                <a:ea typeface="Courier New"/>
                <a:cs typeface="Courier New"/>
                <a:sym typeface="Courier New"/>
              </a:rPr>
              <a:t>i</a:t>
            </a:r>
            <a:r>
              <a:rPr lang="en" sz="1800">
                <a:solidFill>
                  <a:schemeClr val="lt1"/>
                </a:solidFill>
                <a:latin typeface="Courier New"/>
                <a:ea typeface="Courier New"/>
                <a:cs typeface="Courier New"/>
                <a:sym typeface="Courier New"/>
              </a:rPr>
              <a:t> = </a:t>
            </a:r>
            <a:r>
              <a:rPr lang="en" sz="1800">
                <a:solidFill>
                  <a:srgbClr val="FF0000"/>
                </a:solidFill>
                <a:latin typeface="Courier New"/>
                <a:ea typeface="Courier New"/>
                <a:cs typeface="Courier New"/>
                <a:sym typeface="Courier New"/>
              </a:rPr>
              <a:t>5</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800">
                <a:solidFill>
                  <a:schemeClr val="lt1"/>
                </a:solidFill>
                <a:latin typeface="Courier New"/>
                <a:ea typeface="Courier New"/>
                <a:cs typeface="Courier New"/>
                <a:sym typeface="Courier New"/>
              </a:rPr>
              <a:t>//you can also set</a:t>
            </a:r>
            <a:endParaRPr sz="1800">
              <a:solidFill>
                <a:schemeClr val="lt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800">
                <a:solidFill>
                  <a:schemeClr val="lt1"/>
                </a:solidFill>
                <a:latin typeface="Courier New"/>
                <a:ea typeface="Courier New"/>
                <a:cs typeface="Courier New"/>
                <a:sym typeface="Courier New"/>
              </a:rPr>
              <a:t>//up a variable</a:t>
            </a:r>
            <a:endParaRPr sz="1800">
              <a:solidFill>
                <a:schemeClr val="lt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800">
                <a:solidFill>
                  <a:schemeClr val="lt1"/>
                </a:solidFill>
                <a:latin typeface="Courier New"/>
                <a:ea typeface="Courier New"/>
                <a:cs typeface="Courier New"/>
                <a:sym typeface="Courier New"/>
              </a:rPr>
              <a:t>//without initially</a:t>
            </a:r>
            <a:endParaRPr sz="1800">
              <a:solidFill>
                <a:schemeClr val="lt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800">
                <a:solidFill>
                  <a:schemeClr val="lt1"/>
                </a:solidFill>
                <a:latin typeface="Courier New"/>
                <a:ea typeface="Courier New"/>
                <a:cs typeface="Courier New"/>
                <a:sym typeface="Courier New"/>
              </a:rPr>
              <a:t>//assigning a value</a:t>
            </a:r>
            <a:endParaRPr sz="1800">
              <a:solidFill>
                <a:schemeClr val="lt1"/>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800">
                <a:solidFill>
                  <a:srgbClr val="00FFFF"/>
                </a:solidFill>
                <a:latin typeface="Courier New"/>
                <a:ea typeface="Courier New"/>
                <a:cs typeface="Courier New"/>
                <a:sym typeface="Courier New"/>
              </a:rPr>
              <a:t>bool</a:t>
            </a:r>
            <a:r>
              <a:rPr lang="en" sz="1800">
                <a:solidFill>
                  <a:schemeClr val="lt1"/>
                </a:solidFill>
                <a:latin typeface="Courier New"/>
                <a:ea typeface="Courier New"/>
                <a:cs typeface="Courier New"/>
                <a:sym typeface="Courier New"/>
              </a:rPr>
              <a:t> </a:t>
            </a:r>
            <a:r>
              <a:rPr lang="en" sz="1800">
                <a:solidFill>
                  <a:srgbClr val="00FF00"/>
                </a:solidFill>
                <a:latin typeface="Courier New"/>
                <a:ea typeface="Courier New"/>
                <a:cs typeface="Courier New"/>
                <a:sym typeface="Courier New"/>
              </a:rPr>
              <a:t>rain</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800">
                <a:solidFill>
                  <a:srgbClr val="00FF00"/>
                </a:solidFill>
                <a:latin typeface="Courier New"/>
                <a:ea typeface="Courier New"/>
                <a:cs typeface="Courier New"/>
                <a:sym typeface="Courier New"/>
              </a:rPr>
              <a:t>rain</a:t>
            </a:r>
            <a:r>
              <a:rPr lang="en" sz="1800">
                <a:solidFill>
                  <a:schemeClr val="lt1"/>
                </a:solidFill>
                <a:latin typeface="Courier New"/>
                <a:ea typeface="Courier New"/>
                <a:cs typeface="Courier New"/>
                <a:sym typeface="Courier New"/>
              </a:rPr>
              <a:t> = </a:t>
            </a:r>
            <a:r>
              <a:rPr lang="en" sz="1800">
                <a:solidFill>
                  <a:srgbClr val="FF0000"/>
                </a:solidFill>
                <a:latin typeface="Courier New"/>
                <a:ea typeface="Courier New"/>
                <a:cs typeface="Courier New"/>
                <a:sym typeface="Courier New"/>
              </a:rPr>
              <a:t>false</a:t>
            </a:r>
            <a:r>
              <a:rPr lang="en" sz="1800">
                <a:solidFill>
                  <a:schemeClr val="lt1"/>
                </a:solidFill>
                <a:latin typeface="Courier New"/>
                <a:ea typeface="Courier New"/>
                <a:cs typeface="Courier New"/>
                <a:sym typeface="Courier New"/>
              </a:rPr>
              <a:t>;</a:t>
            </a:r>
            <a:endParaRPr sz="900">
              <a:solidFill>
                <a:schemeClr val="lt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 name="Shape 215"/>
        <p:cNvGrpSpPr/>
        <p:nvPr/>
      </p:nvGrpSpPr>
      <p:grpSpPr>
        <a:xfrm>
          <a:off x="0" y="0"/>
          <a:ext cx="0" cy="0"/>
          <a:chOff x="0" y="0"/>
          <a:chExt cx="0" cy="0"/>
        </a:xfrm>
      </p:grpSpPr>
      <p:sp>
        <p:nvSpPr>
          <p:cNvPr id="216" name="Google Shape;216;p40"/>
          <p:cNvSpPr txBox="1"/>
          <p:nvPr>
            <p:ph idx="1" type="body"/>
          </p:nvPr>
        </p:nvSpPr>
        <p:spPr>
          <a:xfrm>
            <a:off x="457200" y="1371600"/>
            <a:ext cx="8001000" cy="27966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 → Addition</a:t>
            </a:r>
            <a:endParaRPr/>
          </a:p>
          <a:p>
            <a:pPr indent="-381000" lvl="0" marL="457200" rtl="0" algn="l">
              <a:lnSpc>
                <a:spcPct val="150000"/>
              </a:lnSpc>
              <a:spcBef>
                <a:spcPts val="0"/>
              </a:spcBef>
              <a:spcAft>
                <a:spcPts val="0"/>
              </a:spcAft>
              <a:buSzPts val="2400"/>
              <a:buChar char="•"/>
            </a:pPr>
            <a:r>
              <a:rPr lang="en"/>
              <a:t>-  → Subtraction</a:t>
            </a:r>
            <a:endParaRPr/>
          </a:p>
          <a:p>
            <a:pPr indent="-381000" lvl="0" marL="457200" rtl="0" algn="l">
              <a:lnSpc>
                <a:spcPct val="150000"/>
              </a:lnSpc>
              <a:spcBef>
                <a:spcPts val="0"/>
              </a:spcBef>
              <a:spcAft>
                <a:spcPts val="0"/>
              </a:spcAft>
              <a:buSzPts val="2400"/>
              <a:buChar char="•"/>
            </a:pPr>
            <a:r>
              <a:rPr lang="en"/>
              <a:t>* → Multiplication</a:t>
            </a:r>
            <a:endParaRPr/>
          </a:p>
          <a:p>
            <a:pPr indent="-381000" lvl="0" marL="457200" rtl="0" algn="l">
              <a:lnSpc>
                <a:spcPct val="150000"/>
              </a:lnSpc>
              <a:spcBef>
                <a:spcPts val="0"/>
              </a:spcBef>
              <a:spcAft>
                <a:spcPts val="0"/>
              </a:spcAft>
              <a:buSzPts val="2400"/>
              <a:buChar char="•"/>
            </a:pPr>
            <a:r>
              <a:rPr lang="en"/>
              <a:t>/ → Division</a:t>
            </a:r>
            <a:endParaRPr/>
          </a:p>
          <a:p>
            <a:pPr indent="-381000" lvl="0" marL="457200" rtl="0" algn="l">
              <a:lnSpc>
                <a:spcPct val="150000"/>
              </a:lnSpc>
              <a:spcBef>
                <a:spcPts val="0"/>
              </a:spcBef>
              <a:spcAft>
                <a:spcPts val="0"/>
              </a:spcAft>
              <a:buSzPts val="2400"/>
              <a:buChar char="•"/>
            </a:pPr>
            <a:r>
              <a:rPr lang="en"/>
              <a:t>% → Modulo (produces the remainder e.g. 9 % 4 &gt;&gt; 1)</a:t>
            </a:r>
            <a:endParaRPr/>
          </a:p>
        </p:txBody>
      </p:sp>
      <p:sp>
        <p:nvSpPr>
          <p:cNvPr id="217" name="Google Shape;217;p40"/>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C++ </a:t>
            </a:r>
            <a:r>
              <a:rPr lang="en"/>
              <a:t>Arithmetic Operators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41"/>
          <p:cNvSpPr txBox="1"/>
          <p:nvPr>
            <p:ph idx="1" type="body"/>
          </p:nvPr>
        </p:nvSpPr>
        <p:spPr>
          <a:xfrm>
            <a:off x="457200" y="1371600"/>
            <a:ext cx="8001000" cy="33555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a:t>
            </a:r>
            <a:r>
              <a:rPr lang="en"/>
              <a:t> → Equal to</a:t>
            </a:r>
            <a:endParaRPr/>
          </a:p>
          <a:p>
            <a:pPr indent="-381000" lvl="0" marL="457200" rtl="0" algn="l">
              <a:lnSpc>
                <a:spcPct val="150000"/>
              </a:lnSpc>
              <a:spcBef>
                <a:spcPts val="0"/>
              </a:spcBef>
              <a:spcAft>
                <a:spcPts val="0"/>
              </a:spcAft>
              <a:buSzPts val="2400"/>
              <a:buChar char="•"/>
            </a:pPr>
            <a:r>
              <a:rPr lang="en"/>
              <a:t>!= → Not equal to</a:t>
            </a:r>
            <a:endParaRPr/>
          </a:p>
          <a:p>
            <a:pPr indent="-381000" lvl="0" marL="457200" rtl="0" algn="l">
              <a:lnSpc>
                <a:spcPct val="150000"/>
              </a:lnSpc>
              <a:spcBef>
                <a:spcPts val="0"/>
              </a:spcBef>
              <a:spcAft>
                <a:spcPts val="0"/>
              </a:spcAft>
              <a:buSzPts val="2400"/>
              <a:buChar char="•"/>
            </a:pPr>
            <a:r>
              <a:rPr lang="en"/>
              <a:t>&gt; → Greater than</a:t>
            </a:r>
            <a:endParaRPr/>
          </a:p>
          <a:p>
            <a:pPr indent="-381000" lvl="0" marL="457200" rtl="0" algn="l">
              <a:lnSpc>
                <a:spcPct val="150000"/>
              </a:lnSpc>
              <a:spcBef>
                <a:spcPts val="0"/>
              </a:spcBef>
              <a:spcAft>
                <a:spcPts val="0"/>
              </a:spcAft>
              <a:buSzPts val="2400"/>
              <a:buChar char="•"/>
            </a:pPr>
            <a:r>
              <a:rPr lang="en"/>
              <a:t>&lt; → Less than</a:t>
            </a:r>
            <a:endParaRPr/>
          </a:p>
          <a:p>
            <a:pPr indent="-381000" lvl="0" marL="457200" rtl="0" algn="l">
              <a:lnSpc>
                <a:spcPct val="150000"/>
              </a:lnSpc>
              <a:spcBef>
                <a:spcPts val="0"/>
              </a:spcBef>
              <a:spcAft>
                <a:spcPts val="0"/>
              </a:spcAft>
              <a:buSzPts val="2400"/>
              <a:buChar char="•"/>
            </a:pPr>
            <a:r>
              <a:rPr lang="en"/>
              <a:t>&gt;= → Greater than or equal to</a:t>
            </a:r>
            <a:endParaRPr/>
          </a:p>
          <a:p>
            <a:pPr indent="-381000" lvl="0" marL="457200" rtl="0" algn="l">
              <a:lnSpc>
                <a:spcPct val="150000"/>
              </a:lnSpc>
              <a:spcBef>
                <a:spcPts val="0"/>
              </a:spcBef>
              <a:spcAft>
                <a:spcPts val="0"/>
              </a:spcAft>
              <a:buSzPts val="2400"/>
              <a:buChar char="•"/>
            </a:pPr>
            <a:r>
              <a:rPr lang="en"/>
              <a:t>&lt;= → Less than or equal to</a:t>
            </a:r>
            <a:endParaRPr/>
          </a:p>
        </p:txBody>
      </p:sp>
      <p:sp>
        <p:nvSpPr>
          <p:cNvPr id="223" name="Google Shape;223;p41"/>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C++ </a:t>
            </a:r>
            <a:r>
              <a:rPr lang="en"/>
              <a:t>Relational Operations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sp>
        <p:nvSpPr>
          <p:cNvPr id="228" name="Google Shape;228;p42"/>
          <p:cNvSpPr txBox="1"/>
          <p:nvPr>
            <p:ph idx="1" type="body"/>
          </p:nvPr>
        </p:nvSpPr>
        <p:spPr>
          <a:xfrm>
            <a:off x="5064125" y="1371600"/>
            <a:ext cx="3393900" cy="3264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0000FF"/>
                </a:solidFill>
                <a:latin typeface="Courier New"/>
                <a:ea typeface="Courier New"/>
                <a:cs typeface="Courier New"/>
                <a:sym typeface="Courier New"/>
              </a:rPr>
              <a:t>int</a:t>
            </a:r>
            <a:r>
              <a:rPr lang="en" sz="1900">
                <a:latin typeface="Courier New"/>
                <a:ea typeface="Courier New"/>
                <a:cs typeface="Courier New"/>
                <a:sym typeface="Courier New"/>
              </a:rPr>
              <a:t>  </a:t>
            </a:r>
            <a:r>
              <a:rPr lang="en" sz="1900">
                <a:solidFill>
                  <a:srgbClr val="38761D"/>
                </a:solidFill>
                <a:latin typeface="Courier New"/>
                <a:ea typeface="Courier New"/>
                <a:cs typeface="Courier New"/>
                <a:sym typeface="Courier New"/>
              </a:rPr>
              <a:t>num =</a:t>
            </a:r>
            <a:r>
              <a:rPr lang="en" sz="1900">
                <a:latin typeface="Courier New"/>
                <a:ea typeface="Courier New"/>
                <a:cs typeface="Courier New"/>
                <a:sym typeface="Courier New"/>
              </a:rPr>
              <a:t> </a:t>
            </a:r>
            <a:r>
              <a:rPr lang="en" sz="1900">
                <a:solidFill>
                  <a:srgbClr val="FF0000"/>
                </a:solidFill>
                <a:latin typeface="Courier New"/>
                <a:ea typeface="Courier New"/>
                <a:cs typeface="Courier New"/>
                <a:sym typeface="Courier New"/>
              </a:rPr>
              <a:t>4</a:t>
            </a:r>
            <a:r>
              <a:rPr lang="en" sz="1900">
                <a:solidFill>
                  <a:srgbClr val="000000"/>
                </a:solidFill>
                <a:latin typeface="Courier New"/>
                <a:ea typeface="Courier New"/>
                <a:cs typeface="Courier New"/>
                <a:sym typeface="Courier New"/>
              </a:rPr>
              <a:t>;</a:t>
            </a:r>
            <a:endParaRPr sz="1900">
              <a:solidFill>
                <a:srgbClr val="00000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0000FF"/>
                </a:solidFill>
                <a:latin typeface="Courier New"/>
                <a:ea typeface="Courier New"/>
                <a:cs typeface="Courier New"/>
                <a:sym typeface="Courier New"/>
              </a:rPr>
              <a:t>if</a:t>
            </a:r>
            <a:r>
              <a:rPr lang="en" sz="1900">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num == 3</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457200" lvl="0" marL="0" rtl="0" algn="l">
              <a:lnSpc>
                <a:spcPct val="150000"/>
              </a:lnSpc>
              <a:spcBef>
                <a:spcPts val="0"/>
              </a:spcBef>
              <a:spcAft>
                <a:spcPts val="0"/>
              </a:spcAft>
              <a:buNone/>
            </a:pPr>
            <a:r>
              <a:rPr lang="en" sz="1900">
                <a:solidFill>
                  <a:srgbClr val="FF00FF"/>
                </a:solidFill>
                <a:latin typeface="Courier New"/>
                <a:ea typeface="Courier New"/>
                <a:cs typeface="Courier New"/>
                <a:sym typeface="Courier New"/>
              </a:rPr>
              <a:t>return</a:t>
            </a:r>
            <a:r>
              <a:rPr lang="en" sz="1900">
                <a:solidFill>
                  <a:srgbClr val="EEB211"/>
                </a:solidFill>
                <a:latin typeface="Courier New"/>
                <a:ea typeface="Courier New"/>
                <a:cs typeface="Courier New"/>
                <a:sym typeface="Courier New"/>
              </a:rPr>
              <a:t> “Three!”</a:t>
            </a:r>
            <a:r>
              <a:rPr lang="en" sz="1900">
                <a:solidFill>
                  <a:srgbClr val="EEB211"/>
                </a:solidFill>
                <a:latin typeface="Courier New"/>
                <a:ea typeface="Courier New"/>
                <a:cs typeface="Courier New"/>
                <a:sym typeface="Courier New"/>
              </a:rPr>
              <a:t>;</a:t>
            </a:r>
            <a:endParaRPr sz="1900">
              <a:solidFill>
                <a:srgbClr val="EEB21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0000FF"/>
                </a:solidFill>
                <a:latin typeface="Courier New"/>
                <a:ea typeface="Courier New"/>
                <a:cs typeface="Courier New"/>
                <a:sym typeface="Courier New"/>
              </a:rPr>
              <a:t>else if</a:t>
            </a:r>
            <a:r>
              <a:rPr lang="en" sz="1900">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num == 5</a:t>
            </a: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FF00FF"/>
                </a:solidFill>
                <a:latin typeface="Courier New"/>
                <a:ea typeface="Courier New"/>
                <a:cs typeface="Courier New"/>
                <a:sym typeface="Courier New"/>
              </a:rPr>
              <a:t>return</a:t>
            </a:r>
            <a:r>
              <a:rPr lang="en" sz="1900">
                <a:solidFill>
                  <a:srgbClr val="EEB211"/>
                </a:solidFill>
                <a:latin typeface="Courier New"/>
                <a:ea typeface="Courier New"/>
                <a:cs typeface="Courier New"/>
                <a:sym typeface="Courier New"/>
              </a:rPr>
              <a:t> </a:t>
            </a:r>
            <a:r>
              <a:rPr lang="en" sz="1900">
                <a:solidFill>
                  <a:srgbClr val="EEB211"/>
                </a:solidFill>
                <a:latin typeface="Courier New"/>
                <a:ea typeface="Courier New"/>
                <a:cs typeface="Courier New"/>
                <a:sym typeface="Courier New"/>
              </a:rPr>
              <a:t>”Five!”;</a:t>
            </a:r>
            <a:endParaRPr sz="1900">
              <a:solidFill>
                <a:srgbClr val="EEB21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p:txBody>
      </p:sp>
      <p:sp>
        <p:nvSpPr>
          <p:cNvPr id="229" name="Google Shape;229;p42"/>
          <p:cNvSpPr txBox="1"/>
          <p:nvPr/>
        </p:nvSpPr>
        <p:spPr>
          <a:xfrm>
            <a:off x="341325" y="1455750"/>
            <a:ext cx="4143300" cy="3603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Roboto"/>
              <a:buChar char="●"/>
            </a:pPr>
            <a:r>
              <a:rPr lang="en" sz="2000">
                <a:latin typeface="Roboto"/>
                <a:ea typeface="Roboto"/>
                <a:cs typeface="Roboto"/>
                <a:sym typeface="Roboto"/>
              </a:rPr>
              <a:t>If the condition (within brackets) in the </a:t>
            </a:r>
            <a:r>
              <a:rPr i="1" lang="en" sz="2000">
                <a:highlight>
                  <a:srgbClr val="C9DAF8"/>
                </a:highlight>
                <a:latin typeface="Roboto"/>
                <a:ea typeface="Roboto"/>
                <a:cs typeface="Roboto"/>
                <a:sym typeface="Roboto"/>
              </a:rPr>
              <a:t>if</a:t>
            </a:r>
            <a:r>
              <a:rPr lang="en" sz="2000">
                <a:latin typeface="Roboto"/>
                <a:ea typeface="Roboto"/>
                <a:cs typeface="Roboto"/>
                <a:sym typeface="Roboto"/>
              </a:rPr>
              <a:t> statement is </a:t>
            </a:r>
            <a:r>
              <a:rPr i="1" lang="en" sz="2000">
                <a:highlight>
                  <a:srgbClr val="FFF2CC"/>
                </a:highlight>
                <a:latin typeface="Roboto"/>
                <a:ea typeface="Roboto"/>
                <a:cs typeface="Roboto"/>
                <a:sym typeface="Roboto"/>
              </a:rPr>
              <a:t>true</a:t>
            </a:r>
            <a:r>
              <a:rPr lang="en" sz="2000">
                <a:latin typeface="Roboto"/>
                <a:ea typeface="Roboto"/>
                <a:cs typeface="Roboto"/>
                <a:sym typeface="Roboto"/>
              </a:rPr>
              <a:t>, then the </a:t>
            </a:r>
            <a:r>
              <a:rPr lang="en" sz="2000">
                <a:latin typeface="Roboto"/>
                <a:ea typeface="Roboto"/>
                <a:cs typeface="Roboto"/>
                <a:sym typeface="Roboto"/>
              </a:rPr>
              <a:t>code within the first set of braces will execute and will output “Three!”. </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i="1" lang="en" sz="2000">
                <a:highlight>
                  <a:srgbClr val="C9DAF8"/>
                </a:highlight>
                <a:latin typeface="Roboto"/>
                <a:ea typeface="Roboto"/>
                <a:cs typeface="Roboto"/>
                <a:sym typeface="Roboto"/>
              </a:rPr>
              <a:t>Else if</a:t>
            </a:r>
            <a:r>
              <a:rPr lang="en" sz="2000">
                <a:latin typeface="Roboto"/>
                <a:ea typeface="Roboto"/>
                <a:cs typeface="Roboto"/>
                <a:sym typeface="Roboto"/>
              </a:rPr>
              <a:t> statements can be added in between </a:t>
            </a:r>
            <a:r>
              <a:rPr i="1" lang="en" sz="2000">
                <a:solidFill>
                  <a:schemeClr val="dk1"/>
                </a:solidFill>
                <a:highlight>
                  <a:srgbClr val="C9DAF8"/>
                </a:highlight>
                <a:latin typeface="Roboto"/>
                <a:ea typeface="Roboto"/>
                <a:cs typeface="Roboto"/>
                <a:sym typeface="Roboto"/>
              </a:rPr>
              <a:t>if</a:t>
            </a:r>
            <a:r>
              <a:rPr lang="en" sz="2000">
                <a:latin typeface="Roboto"/>
                <a:ea typeface="Roboto"/>
                <a:cs typeface="Roboto"/>
                <a:sym typeface="Roboto"/>
              </a:rPr>
              <a:t> and </a:t>
            </a:r>
            <a:r>
              <a:rPr i="1" lang="en" sz="2000">
                <a:highlight>
                  <a:srgbClr val="C9DAF8"/>
                </a:highlight>
                <a:latin typeface="Roboto"/>
                <a:ea typeface="Roboto"/>
                <a:cs typeface="Roboto"/>
                <a:sym typeface="Roboto"/>
              </a:rPr>
              <a:t>else</a:t>
            </a:r>
            <a:r>
              <a:rPr lang="en" sz="2000">
                <a:latin typeface="Roboto"/>
                <a:ea typeface="Roboto"/>
                <a:cs typeface="Roboto"/>
                <a:sym typeface="Roboto"/>
              </a:rPr>
              <a:t> to provide additional conditions</a:t>
            </a:r>
            <a:endParaRPr sz="2000">
              <a:latin typeface="Roboto"/>
              <a:ea typeface="Roboto"/>
              <a:cs typeface="Roboto"/>
              <a:sym typeface="Roboto"/>
            </a:endParaRPr>
          </a:p>
        </p:txBody>
      </p:sp>
      <p:sp>
        <p:nvSpPr>
          <p:cNvPr id="230" name="Google Shape;230;p42"/>
          <p:cNvSpPr txBox="1"/>
          <p:nvPr/>
        </p:nvSpPr>
        <p:spPr>
          <a:xfrm>
            <a:off x="2100225" y="4702050"/>
            <a:ext cx="20796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highlight>
                  <a:schemeClr val="accent5"/>
                </a:highlight>
              </a:rPr>
              <a:t>Notice the </a:t>
            </a:r>
            <a:r>
              <a:rPr lang="en">
                <a:solidFill>
                  <a:srgbClr val="CFE2F3"/>
                </a:solidFill>
                <a:highlight>
                  <a:schemeClr val="accent5"/>
                </a:highlight>
              </a:rPr>
              <a:t>indentation</a:t>
            </a:r>
            <a:endParaRPr>
              <a:solidFill>
                <a:srgbClr val="CFE2F3"/>
              </a:solidFill>
              <a:highlight>
                <a:schemeClr val="accent5"/>
              </a:highlight>
            </a:endParaRPr>
          </a:p>
        </p:txBody>
      </p:sp>
      <p:cxnSp>
        <p:nvCxnSpPr>
          <p:cNvPr id="231" name="Google Shape;231;p42"/>
          <p:cNvCxnSpPr/>
          <p:nvPr/>
        </p:nvCxnSpPr>
        <p:spPr>
          <a:xfrm rot="5400000">
            <a:off x="4061625" y="3256850"/>
            <a:ext cx="1806600" cy="341400"/>
          </a:xfrm>
          <a:prstGeom prst="bentConnector3">
            <a:avLst>
              <a:gd fmla="val -183" name="adj1"/>
            </a:avLst>
          </a:prstGeom>
          <a:noFill/>
          <a:ln cap="flat" cmpd="sng" w="9525">
            <a:solidFill>
              <a:schemeClr val="accent5"/>
            </a:solidFill>
            <a:prstDash val="solid"/>
            <a:round/>
            <a:headEnd len="med" w="med" type="none"/>
            <a:tailEnd len="med" w="med" type="none"/>
          </a:ln>
        </p:spPr>
      </p:cxnSp>
      <p:cxnSp>
        <p:nvCxnSpPr>
          <p:cNvPr id="232" name="Google Shape;232;p42"/>
          <p:cNvCxnSpPr/>
          <p:nvPr/>
        </p:nvCxnSpPr>
        <p:spPr>
          <a:xfrm rot="5400000">
            <a:off x="3327000" y="3436650"/>
            <a:ext cx="2380800" cy="550800"/>
          </a:xfrm>
          <a:prstGeom prst="bentConnector3">
            <a:avLst>
              <a:gd fmla="val 100655" name="adj1"/>
            </a:avLst>
          </a:prstGeom>
          <a:noFill/>
          <a:ln cap="flat" cmpd="sng" w="9525">
            <a:solidFill>
              <a:schemeClr val="accent5"/>
            </a:solidFill>
            <a:prstDash val="solid"/>
            <a:round/>
            <a:headEnd len="med" w="med" type="none"/>
            <a:tailEnd len="med" w="med" type="none"/>
          </a:ln>
        </p:spPr>
      </p:cxnSp>
      <p:sp>
        <p:nvSpPr>
          <p:cNvPr id="233" name="Google Shape;233;p42"/>
          <p:cNvSpPr/>
          <p:nvPr/>
        </p:nvSpPr>
        <p:spPr>
          <a:xfrm rot="-5400000">
            <a:off x="4095081" y="4839294"/>
            <a:ext cx="142800" cy="150900"/>
          </a:xfrm>
          <a:prstGeom prst="triangle">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2"/>
          <p:cNvSpPr txBox="1"/>
          <p:nvPr/>
        </p:nvSpPr>
        <p:spPr>
          <a:xfrm>
            <a:off x="5532500" y="685800"/>
            <a:ext cx="20796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highlight>
                  <a:schemeClr val="accent5"/>
                </a:highlight>
              </a:rPr>
              <a:t>*assigning variable*</a:t>
            </a:r>
            <a:endParaRPr>
              <a:solidFill>
                <a:srgbClr val="CFE2F3"/>
              </a:solidFill>
              <a:highlight>
                <a:schemeClr val="accent5"/>
              </a:highlight>
            </a:endParaRPr>
          </a:p>
        </p:txBody>
      </p:sp>
      <p:sp>
        <p:nvSpPr>
          <p:cNvPr id="235" name="Google Shape;235;p42"/>
          <p:cNvSpPr txBox="1"/>
          <p:nvPr/>
        </p:nvSpPr>
        <p:spPr>
          <a:xfrm>
            <a:off x="7315025" y="1455750"/>
            <a:ext cx="11952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highlight>
                  <a:schemeClr val="accent5"/>
                </a:highlight>
              </a:rPr>
              <a:t>*is equal to*</a:t>
            </a:r>
            <a:endParaRPr>
              <a:solidFill>
                <a:srgbClr val="CFE2F3"/>
              </a:solidFill>
              <a:highlight>
                <a:schemeClr val="accent5"/>
              </a:highlight>
            </a:endParaRPr>
          </a:p>
        </p:txBody>
      </p:sp>
      <p:sp>
        <p:nvSpPr>
          <p:cNvPr id="236" name="Google Shape;236;p42"/>
          <p:cNvSpPr/>
          <p:nvPr/>
        </p:nvSpPr>
        <p:spPr>
          <a:xfrm rot="-9900608">
            <a:off x="6118676" y="1371703"/>
            <a:ext cx="113668" cy="119929"/>
          </a:xfrm>
          <a:prstGeom prst="triangle">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42"/>
          <p:cNvCxnSpPr>
            <a:stCxn id="236" idx="3"/>
          </p:cNvCxnSpPr>
          <p:nvPr/>
        </p:nvCxnSpPr>
        <p:spPr>
          <a:xfrm flipH="1" rot="10800000">
            <a:off x="6191110" y="1034168"/>
            <a:ext cx="87300" cy="339600"/>
          </a:xfrm>
          <a:prstGeom prst="straightConnector1">
            <a:avLst/>
          </a:prstGeom>
          <a:noFill/>
          <a:ln cap="flat" cmpd="sng" w="9525">
            <a:solidFill>
              <a:schemeClr val="accent5"/>
            </a:solidFill>
            <a:prstDash val="solid"/>
            <a:round/>
            <a:headEnd len="med" w="med" type="none"/>
            <a:tailEnd len="med" w="med" type="none"/>
          </a:ln>
        </p:spPr>
      </p:cxnSp>
      <p:sp>
        <p:nvSpPr>
          <p:cNvPr id="238" name="Google Shape;238;p42"/>
          <p:cNvSpPr/>
          <p:nvPr/>
        </p:nvSpPr>
        <p:spPr>
          <a:xfrm rot="-6681136">
            <a:off x="6265657" y="1806782"/>
            <a:ext cx="113705" cy="119887"/>
          </a:xfrm>
          <a:prstGeom prst="triangle">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42"/>
          <p:cNvCxnSpPr>
            <a:stCxn id="238" idx="3"/>
          </p:cNvCxnSpPr>
          <p:nvPr/>
        </p:nvCxnSpPr>
        <p:spPr>
          <a:xfrm flipH="1" rot="10800000">
            <a:off x="6378309" y="1651026"/>
            <a:ext cx="900300" cy="193800"/>
          </a:xfrm>
          <a:prstGeom prst="straightConnector1">
            <a:avLst/>
          </a:prstGeom>
          <a:noFill/>
          <a:ln cap="flat" cmpd="sng" w="9525">
            <a:solidFill>
              <a:schemeClr val="accent5"/>
            </a:solidFill>
            <a:prstDash val="solid"/>
            <a:round/>
            <a:headEnd len="med" w="med" type="none"/>
            <a:tailEnd len="med" w="med" type="none"/>
          </a:ln>
        </p:spPr>
      </p:cxnSp>
      <p:sp>
        <p:nvSpPr>
          <p:cNvPr id="240" name="Google Shape;240;p42"/>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C++ Conditions</a:t>
            </a:r>
            <a:endParaRPr/>
          </a:p>
        </p:txBody>
      </p:sp>
      <p:cxnSp>
        <p:nvCxnSpPr>
          <p:cNvPr id="241" name="Google Shape;241;p42"/>
          <p:cNvCxnSpPr/>
          <p:nvPr/>
        </p:nvCxnSpPr>
        <p:spPr>
          <a:xfrm>
            <a:off x="4800600" y="3416300"/>
            <a:ext cx="336600" cy="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42"/>
          <p:cNvCxnSpPr>
            <a:endCxn id="243" idx="0"/>
          </p:cNvCxnSpPr>
          <p:nvPr/>
        </p:nvCxnSpPr>
        <p:spPr>
          <a:xfrm flipH="1" rot="-5400000">
            <a:off x="7742700" y="3514850"/>
            <a:ext cx="1404600" cy="227400"/>
          </a:xfrm>
          <a:prstGeom prst="bentConnector3">
            <a:avLst>
              <a:gd fmla="val 1285" name="adj1"/>
            </a:avLst>
          </a:prstGeom>
          <a:noFill/>
          <a:ln cap="flat" cmpd="sng" w="9525">
            <a:solidFill>
              <a:srgbClr val="CC0000"/>
            </a:solidFill>
            <a:prstDash val="solid"/>
            <a:round/>
            <a:headEnd len="med" w="med" type="none"/>
            <a:tailEnd len="med" w="med" type="none"/>
          </a:ln>
        </p:spPr>
      </p:cxnSp>
      <p:cxnSp>
        <p:nvCxnSpPr>
          <p:cNvPr id="244" name="Google Shape;244;p42"/>
          <p:cNvCxnSpPr>
            <a:endCxn id="243" idx="1"/>
          </p:cNvCxnSpPr>
          <p:nvPr/>
        </p:nvCxnSpPr>
        <p:spPr>
          <a:xfrm>
            <a:off x="5351100" y="3863300"/>
            <a:ext cx="2581800" cy="695100"/>
          </a:xfrm>
          <a:prstGeom prst="bentConnector3">
            <a:avLst>
              <a:gd fmla="val 50000" name="adj1"/>
            </a:avLst>
          </a:prstGeom>
          <a:noFill/>
          <a:ln cap="flat" cmpd="sng" w="9525">
            <a:solidFill>
              <a:srgbClr val="CC0000"/>
            </a:solidFill>
            <a:prstDash val="solid"/>
            <a:round/>
            <a:headEnd len="med" w="med" type="none"/>
            <a:tailEnd len="med" w="med" type="none"/>
          </a:ln>
        </p:spPr>
      </p:cxnSp>
      <p:sp>
        <p:nvSpPr>
          <p:cNvPr id="243" name="Google Shape;243;p42"/>
          <p:cNvSpPr txBox="1"/>
          <p:nvPr/>
        </p:nvSpPr>
        <p:spPr>
          <a:xfrm>
            <a:off x="7932900" y="4330850"/>
            <a:ext cx="1251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4CCCC"/>
                </a:solidFill>
                <a:highlight>
                  <a:srgbClr val="E06666"/>
                </a:highlight>
              </a:rPr>
              <a:t>Notice the braces</a:t>
            </a:r>
            <a:endParaRPr>
              <a:solidFill>
                <a:srgbClr val="F4CCCC"/>
              </a:solidFill>
              <a:highlight>
                <a:srgbClr val="E06666"/>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43"/>
          <p:cNvSpPr txBox="1"/>
          <p:nvPr>
            <p:ph idx="1" type="body"/>
          </p:nvPr>
        </p:nvSpPr>
        <p:spPr>
          <a:xfrm>
            <a:off x="5064125" y="1371600"/>
            <a:ext cx="3393900" cy="3264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0000FF"/>
                </a:solidFill>
                <a:latin typeface="Courier New"/>
                <a:ea typeface="Courier New"/>
                <a:cs typeface="Courier New"/>
                <a:sym typeface="Courier New"/>
              </a:rPr>
              <a:t>int</a:t>
            </a:r>
            <a:r>
              <a:rPr lang="en" sz="1900">
                <a:latin typeface="Courier New"/>
                <a:ea typeface="Courier New"/>
                <a:cs typeface="Courier New"/>
                <a:sym typeface="Courier New"/>
              </a:rPr>
              <a:t>  </a:t>
            </a:r>
            <a:r>
              <a:rPr lang="en" sz="1900">
                <a:solidFill>
                  <a:srgbClr val="38761D"/>
                </a:solidFill>
                <a:latin typeface="Courier New"/>
                <a:ea typeface="Courier New"/>
                <a:cs typeface="Courier New"/>
                <a:sym typeface="Courier New"/>
              </a:rPr>
              <a:t>num</a:t>
            </a:r>
            <a:r>
              <a:rPr lang="en" sz="1900">
                <a:solidFill>
                  <a:srgbClr val="38761D"/>
                </a:solidFill>
                <a:latin typeface="Courier New"/>
                <a:ea typeface="Courier New"/>
                <a:cs typeface="Courier New"/>
                <a:sym typeface="Courier New"/>
              </a:rPr>
              <a:t> =</a:t>
            </a:r>
            <a:r>
              <a:rPr lang="en" sz="1900">
                <a:latin typeface="Courier New"/>
                <a:ea typeface="Courier New"/>
                <a:cs typeface="Courier New"/>
                <a:sym typeface="Courier New"/>
              </a:rPr>
              <a:t> </a:t>
            </a:r>
            <a:r>
              <a:rPr lang="en" sz="1900">
                <a:solidFill>
                  <a:srgbClr val="FF0000"/>
                </a:solidFill>
                <a:latin typeface="Courier New"/>
                <a:ea typeface="Courier New"/>
                <a:cs typeface="Courier New"/>
                <a:sym typeface="Courier New"/>
              </a:rPr>
              <a:t>4</a:t>
            </a:r>
            <a:r>
              <a:rPr lang="en" sz="1900">
                <a:solidFill>
                  <a:srgbClr val="000000"/>
                </a:solidFill>
                <a:latin typeface="Courier New"/>
                <a:ea typeface="Courier New"/>
                <a:cs typeface="Courier New"/>
                <a:sym typeface="Courier New"/>
              </a:rPr>
              <a:t>;</a:t>
            </a:r>
            <a:endParaRPr sz="1900">
              <a:solidFill>
                <a:srgbClr val="00000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solidFill>
                  <a:srgbClr val="0000FF"/>
                </a:solidFill>
                <a:latin typeface="Courier New"/>
                <a:ea typeface="Courier New"/>
                <a:cs typeface="Courier New"/>
                <a:sym typeface="Courier New"/>
              </a:rPr>
              <a:t>if</a:t>
            </a:r>
            <a:r>
              <a:rPr lang="en" sz="1900">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num</a:t>
            </a:r>
            <a:r>
              <a:rPr lang="en" sz="1900">
                <a:solidFill>
                  <a:srgbClr val="9900FF"/>
                </a:solidFill>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a:t>
            </a:r>
            <a:r>
              <a:rPr lang="en" sz="1900">
                <a:solidFill>
                  <a:srgbClr val="9900FF"/>
                </a:solidFill>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3</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indent="457200" lvl="0" marL="0" rtl="0" algn="l">
              <a:lnSpc>
                <a:spcPct val="150000"/>
              </a:lnSpc>
              <a:spcBef>
                <a:spcPts val="0"/>
              </a:spcBef>
              <a:spcAft>
                <a:spcPts val="0"/>
              </a:spcAft>
              <a:buNone/>
            </a:pPr>
            <a:r>
              <a:rPr lang="en" sz="1900">
                <a:solidFill>
                  <a:srgbClr val="FF00FF"/>
                </a:solidFill>
                <a:latin typeface="Courier New"/>
                <a:ea typeface="Courier New"/>
                <a:cs typeface="Courier New"/>
                <a:sym typeface="Courier New"/>
              </a:rPr>
              <a:t>return</a:t>
            </a:r>
            <a:r>
              <a:rPr lang="en" sz="1900">
                <a:solidFill>
                  <a:srgbClr val="EEB211"/>
                </a:solidFill>
                <a:latin typeface="Courier New"/>
                <a:ea typeface="Courier New"/>
                <a:cs typeface="Courier New"/>
                <a:sym typeface="Courier New"/>
              </a:rPr>
              <a:t> “</a:t>
            </a:r>
            <a:r>
              <a:rPr lang="en" sz="1900">
                <a:solidFill>
                  <a:srgbClr val="EEB211"/>
                </a:solidFill>
                <a:latin typeface="Courier New"/>
                <a:ea typeface="Courier New"/>
                <a:cs typeface="Courier New"/>
                <a:sym typeface="Courier New"/>
              </a:rPr>
              <a:t>Three</a:t>
            </a:r>
            <a:r>
              <a:rPr lang="en" sz="1900">
                <a:solidFill>
                  <a:srgbClr val="EEB211"/>
                </a:solidFill>
                <a:latin typeface="Courier New"/>
                <a:ea typeface="Courier New"/>
                <a:cs typeface="Courier New"/>
                <a:sym typeface="Courier New"/>
              </a:rPr>
              <a:t>!”;</a:t>
            </a:r>
            <a:endParaRPr sz="1900">
              <a:solidFill>
                <a:srgbClr val="EEB21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0000FF"/>
                </a:solidFill>
                <a:latin typeface="Courier New"/>
                <a:ea typeface="Courier New"/>
                <a:cs typeface="Courier New"/>
                <a:sym typeface="Courier New"/>
              </a:rPr>
              <a:t>else if</a:t>
            </a:r>
            <a:r>
              <a:rPr lang="en" sz="1900">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num </a:t>
            </a:r>
            <a:r>
              <a:rPr lang="en" sz="1900">
                <a:solidFill>
                  <a:srgbClr val="9900FF"/>
                </a:solidFill>
                <a:latin typeface="Courier New"/>
                <a:ea typeface="Courier New"/>
                <a:cs typeface="Courier New"/>
                <a:sym typeface="Courier New"/>
              </a:rPr>
              <a:t>==</a:t>
            </a:r>
            <a:r>
              <a:rPr lang="en" sz="1900">
                <a:solidFill>
                  <a:srgbClr val="9900FF"/>
                </a:solidFill>
                <a:latin typeface="Courier New"/>
                <a:ea typeface="Courier New"/>
                <a:cs typeface="Courier New"/>
                <a:sym typeface="Courier New"/>
              </a:rPr>
              <a:t> 5</a:t>
            </a: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FF00FF"/>
                </a:solidFill>
                <a:latin typeface="Courier New"/>
                <a:ea typeface="Courier New"/>
                <a:cs typeface="Courier New"/>
                <a:sym typeface="Courier New"/>
              </a:rPr>
              <a:t>r</a:t>
            </a:r>
            <a:r>
              <a:rPr lang="en" sz="1900">
                <a:solidFill>
                  <a:srgbClr val="FF00FF"/>
                </a:solidFill>
                <a:latin typeface="Courier New"/>
                <a:ea typeface="Courier New"/>
                <a:cs typeface="Courier New"/>
                <a:sym typeface="Courier New"/>
              </a:rPr>
              <a:t>eturn</a:t>
            </a:r>
            <a:r>
              <a:rPr lang="en" sz="1900">
                <a:solidFill>
                  <a:srgbClr val="EEB211"/>
                </a:solidFill>
                <a:latin typeface="Courier New"/>
                <a:ea typeface="Courier New"/>
                <a:cs typeface="Courier New"/>
                <a:sym typeface="Courier New"/>
              </a:rPr>
              <a:t> </a:t>
            </a:r>
            <a:r>
              <a:rPr lang="en" sz="1900">
                <a:solidFill>
                  <a:srgbClr val="EEB211"/>
                </a:solidFill>
                <a:latin typeface="Courier New"/>
                <a:ea typeface="Courier New"/>
                <a:cs typeface="Courier New"/>
                <a:sym typeface="Courier New"/>
              </a:rPr>
              <a:t>”</a:t>
            </a:r>
            <a:r>
              <a:rPr lang="en" sz="1900">
                <a:solidFill>
                  <a:srgbClr val="EEB211"/>
                </a:solidFill>
                <a:latin typeface="Courier New"/>
                <a:ea typeface="Courier New"/>
                <a:cs typeface="Courier New"/>
                <a:sym typeface="Courier New"/>
              </a:rPr>
              <a:t>Five</a:t>
            </a:r>
            <a:r>
              <a:rPr lang="en" sz="1900">
                <a:solidFill>
                  <a:srgbClr val="EEB211"/>
                </a:solidFill>
                <a:latin typeface="Courier New"/>
                <a:ea typeface="Courier New"/>
                <a:cs typeface="Courier New"/>
                <a:sym typeface="Courier New"/>
              </a:rPr>
              <a:t>!”;</a:t>
            </a:r>
            <a:endParaRPr sz="1900">
              <a:solidFill>
                <a:srgbClr val="EEB21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0000FF"/>
                </a:solidFill>
                <a:latin typeface="Courier New"/>
                <a:ea typeface="Courier New"/>
                <a:cs typeface="Courier New"/>
                <a:sym typeface="Courier New"/>
              </a:rPr>
              <a:t>else</a:t>
            </a: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FF00FF"/>
                </a:solidFill>
                <a:latin typeface="Courier New"/>
                <a:ea typeface="Courier New"/>
                <a:cs typeface="Courier New"/>
                <a:sym typeface="Courier New"/>
              </a:rPr>
              <a:t>r</a:t>
            </a:r>
            <a:r>
              <a:rPr lang="en" sz="1900">
                <a:solidFill>
                  <a:srgbClr val="FF00FF"/>
                </a:solidFill>
                <a:latin typeface="Courier New"/>
                <a:ea typeface="Courier New"/>
                <a:cs typeface="Courier New"/>
                <a:sym typeface="Courier New"/>
              </a:rPr>
              <a:t>eturn</a:t>
            </a:r>
            <a:r>
              <a:rPr lang="en" sz="1900">
                <a:solidFill>
                  <a:srgbClr val="EEB211"/>
                </a:solidFill>
                <a:latin typeface="Courier New"/>
                <a:ea typeface="Courier New"/>
                <a:cs typeface="Courier New"/>
                <a:sym typeface="Courier New"/>
              </a:rPr>
              <a:t> </a:t>
            </a:r>
            <a:r>
              <a:rPr lang="en" sz="1900">
                <a:solidFill>
                  <a:srgbClr val="EEB211"/>
                </a:solidFill>
                <a:latin typeface="Courier New"/>
                <a:ea typeface="Courier New"/>
                <a:cs typeface="Courier New"/>
                <a:sym typeface="Courier New"/>
              </a:rPr>
              <a:t>num</a:t>
            </a:r>
            <a:r>
              <a:rPr lang="en" sz="1900">
                <a:solidFill>
                  <a:srgbClr val="EEB211"/>
                </a:solidFill>
                <a:latin typeface="Courier New"/>
                <a:ea typeface="Courier New"/>
                <a:cs typeface="Courier New"/>
                <a:sym typeface="Courier New"/>
              </a:rPr>
              <a:t>;</a:t>
            </a:r>
            <a:endParaRPr sz="1900">
              <a:solidFill>
                <a:srgbClr val="EEB21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900"/>
              <a:t>} </a:t>
            </a:r>
            <a:endParaRPr sz="1900"/>
          </a:p>
        </p:txBody>
      </p:sp>
      <p:sp>
        <p:nvSpPr>
          <p:cNvPr id="250" name="Google Shape;250;p43"/>
          <p:cNvSpPr txBox="1"/>
          <p:nvPr/>
        </p:nvSpPr>
        <p:spPr>
          <a:xfrm>
            <a:off x="341325" y="1455750"/>
            <a:ext cx="4143300" cy="3603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Roboto"/>
              <a:buChar char="●"/>
            </a:pPr>
            <a:r>
              <a:rPr lang="en" sz="2000">
                <a:latin typeface="Roboto"/>
                <a:ea typeface="Roboto"/>
                <a:cs typeface="Roboto"/>
                <a:sym typeface="Roboto"/>
              </a:rPr>
              <a:t>The </a:t>
            </a:r>
            <a:r>
              <a:rPr i="1" lang="en" sz="2000">
                <a:solidFill>
                  <a:schemeClr val="dk1"/>
                </a:solidFill>
                <a:highlight>
                  <a:srgbClr val="C9DAF8"/>
                </a:highlight>
                <a:latin typeface="Roboto"/>
                <a:ea typeface="Roboto"/>
                <a:cs typeface="Roboto"/>
                <a:sym typeface="Roboto"/>
              </a:rPr>
              <a:t>else</a:t>
            </a:r>
            <a:r>
              <a:rPr lang="en" sz="2000">
                <a:latin typeface="Roboto"/>
                <a:ea typeface="Roboto"/>
                <a:cs typeface="Roboto"/>
                <a:sym typeface="Roboto"/>
              </a:rPr>
              <a:t> statement will execute when all previous conditions evaluate </a:t>
            </a:r>
            <a:r>
              <a:rPr i="1" lang="en" sz="2000">
                <a:highlight>
                  <a:srgbClr val="FFF2CC"/>
                </a:highlight>
                <a:latin typeface="Roboto"/>
                <a:ea typeface="Roboto"/>
                <a:cs typeface="Roboto"/>
                <a:sym typeface="Roboto"/>
              </a:rPr>
              <a:t>false</a:t>
            </a:r>
            <a:endParaRPr i="1" sz="2000">
              <a:highlight>
                <a:srgbClr val="FFF2CC"/>
              </a:highlight>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 sz="2000">
                <a:latin typeface="Roboto"/>
                <a:ea typeface="Roboto"/>
                <a:cs typeface="Roboto"/>
                <a:sym typeface="Roboto"/>
              </a:rPr>
              <a:t>Note that once a condition is met, no further code within the if block will execute</a:t>
            </a:r>
            <a:endParaRPr sz="2000">
              <a:latin typeface="Roboto"/>
              <a:ea typeface="Roboto"/>
              <a:cs typeface="Roboto"/>
              <a:sym typeface="Roboto"/>
            </a:endParaRPr>
          </a:p>
        </p:txBody>
      </p:sp>
      <p:sp>
        <p:nvSpPr>
          <p:cNvPr id="251" name="Google Shape;251;p43"/>
          <p:cNvSpPr txBox="1"/>
          <p:nvPr/>
        </p:nvSpPr>
        <p:spPr>
          <a:xfrm>
            <a:off x="2100225" y="4702050"/>
            <a:ext cx="20796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highlight>
                  <a:schemeClr val="accent5"/>
                </a:highlight>
              </a:rPr>
              <a:t>Notice the </a:t>
            </a:r>
            <a:r>
              <a:rPr lang="en">
                <a:solidFill>
                  <a:srgbClr val="CFE2F3"/>
                </a:solidFill>
                <a:highlight>
                  <a:schemeClr val="accent5"/>
                </a:highlight>
              </a:rPr>
              <a:t>indentation</a:t>
            </a:r>
            <a:endParaRPr>
              <a:solidFill>
                <a:srgbClr val="CFE2F3"/>
              </a:solidFill>
              <a:highlight>
                <a:schemeClr val="accent5"/>
              </a:highlight>
            </a:endParaRPr>
          </a:p>
        </p:txBody>
      </p:sp>
      <p:cxnSp>
        <p:nvCxnSpPr>
          <p:cNvPr id="252" name="Google Shape;252;p43"/>
          <p:cNvCxnSpPr/>
          <p:nvPr/>
        </p:nvCxnSpPr>
        <p:spPr>
          <a:xfrm rot="5400000">
            <a:off x="4061625" y="3256850"/>
            <a:ext cx="1806600" cy="341400"/>
          </a:xfrm>
          <a:prstGeom prst="bentConnector3">
            <a:avLst>
              <a:gd fmla="val -183" name="adj1"/>
            </a:avLst>
          </a:prstGeom>
          <a:noFill/>
          <a:ln cap="flat" cmpd="sng" w="9525">
            <a:solidFill>
              <a:schemeClr val="accent5"/>
            </a:solidFill>
            <a:prstDash val="solid"/>
            <a:round/>
            <a:headEnd len="med" w="med" type="none"/>
            <a:tailEnd len="med" w="med" type="none"/>
          </a:ln>
        </p:spPr>
      </p:cxnSp>
      <p:cxnSp>
        <p:nvCxnSpPr>
          <p:cNvPr id="253" name="Google Shape;253;p43"/>
          <p:cNvCxnSpPr/>
          <p:nvPr/>
        </p:nvCxnSpPr>
        <p:spPr>
          <a:xfrm flipH="1">
            <a:off x="4241931" y="4273544"/>
            <a:ext cx="927000" cy="628800"/>
          </a:xfrm>
          <a:prstGeom prst="bentConnector3">
            <a:avLst>
              <a:gd fmla="val 40575" name="adj1"/>
            </a:avLst>
          </a:prstGeom>
          <a:noFill/>
          <a:ln cap="flat" cmpd="sng" w="9525">
            <a:solidFill>
              <a:schemeClr val="accent5"/>
            </a:solidFill>
            <a:prstDash val="solid"/>
            <a:round/>
            <a:headEnd len="med" w="med" type="none"/>
            <a:tailEnd len="med" w="med" type="none"/>
          </a:ln>
        </p:spPr>
      </p:cxnSp>
      <p:sp>
        <p:nvSpPr>
          <p:cNvPr id="254" name="Google Shape;254;p43"/>
          <p:cNvSpPr/>
          <p:nvPr/>
        </p:nvSpPr>
        <p:spPr>
          <a:xfrm rot="-5400000">
            <a:off x="4095081" y="4839294"/>
            <a:ext cx="142800" cy="150900"/>
          </a:xfrm>
          <a:prstGeom prst="triangle">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3"/>
          <p:cNvSpPr txBox="1"/>
          <p:nvPr/>
        </p:nvSpPr>
        <p:spPr>
          <a:xfrm>
            <a:off x="5532500" y="685800"/>
            <a:ext cx="20796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highlight>
                  <a:schemeClr val="accent5"/>
                </a:highlight>
              </a:rPr>
              <a:t>*assigning variable*</a:t>
            </a:r>
            <a:endParaRPr>
              <a:solidFill>
                <a:srgbClr val="CFE2F3"/>
              </a:solidFill>
              <a:highlight>
                <a:schemeClr val="accent5"/>
              </a:highlight>
            </a:endParaRPr>
          </a:p>
        </p:txBody>
      </p:sp>
      <p:sp>
        <p:nvSpPr>
          <p:cNvPr id="256" name="Google Shape;256;p43"/>
          <p:cNvSpPr txBox="1"/>
          <p:nvPr/>
        </p:nvSpPr>
        <p:spPr>
          <a:xfrm>
            <a:off x="7315025" y="1455750"/>
            <a:ext cx="11952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highlight>
                  <a:schemeClr val="accent5"/>
                </a:highlight>
              </a:rPr>
              <a:t>*is equal to*</a:t>
            </a:r>
            <a:endParaRPr>
              <a:solidFill>
                <a:srgbClr val="CFE2F3"/>
              </a:solidFill>
              <a:highlight>
                <a:schemeClr val="accent5"/>
              </a:highlight>
            </a:endParaRPr>
          </a:p>
        </p:txBody>
      </p:sp>
      <p:sp>
        <p:nvSpPr>
          <p:cNvPr id="257" name="Google Shape;257;p43"/>
          <p:cNvSpPr/>
          <p:nvPr/>
        </p:nvSpPr>
        <p:spPr>
          <a:xfrm rot="-9900608">
            <a:off x="6118676" y="1371703"/>
            <a:ext cx="113668" cy="119929"/>
          </a:xfrm>
          <a:prstGeom prst="triangle">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43"/>
          <p:cNvCxnSpPr>
            <a:stCxn id="257" idx="3"/>
          </p:cNvCxnSpPr>
          <p:nvPr/>
        </p:nvCxnSpPr>
        <p:spPr>
          <a:xfrm flipH="1" rot="10800000">
            <a:off x="6191110" y="1034168"/>
            <a:ext cx="87300" cy="339600"/>
          </a:xfrm>
          <a:prstGeom prst="straightConnector1">
            <a:avLst/>
          </a:prstGeom>
          <a:noFill/>
          <a:ln cap="flat" cmpd="sng" w="9525">
            <a:solidFill>
              <a:schemeClr val="accent5"/>
            </a:solidFill>
            <a:prstDash val="solid"/>
            <a:round/>
            <a:headEnd len="med" w="med" type="none"/>
            <a:tailEnd len="med" w="med" type="none"/>
          </a:ln>
        </p:spPr>
      </p:cxnSp>
      <p:sp>
        <p:nvSpPr>
          <p:cNvPr id="259" name="Google Shape;259;p43"/>
          <p:cNvSpPr/>
          <p:nvPr/>
        </p:nvSpPr>
        <p:spPr>
          <a:xfrm rot="-6681136">
            <a:off x="6265657" y="1806782"/>
            <a:ext cx="113705" cy="119887"/>
          </a:xfrm>
          <a:prstGeom prst="triangle">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43"/>
          <p:cNvCxnSpPr>
            <a:stCxn id="259" idx="3"/>
          </p:cNvCxnSpPr>
          <p:nvPr/>
        </p:nvCxnSpPr>
        <p:spPr>
          <a:xfrm flipH="1" rot="10800000">
            <a:off x="6378309" y="1651026"/>
            <a:ext cx="900300" cy="193800"/>
          </a:xfrm>
          <a:prstGeom prst="straightConnector1">
            <a:avLst/>
          </a:prstGeom>
          <a:noFill/>
          <a:ln cap="flat" cmpd="sng" w="9525">
            <a:solidFill>
              <a:schemeClr val="accent5"/>
            </a:solidFill>
            <a:prstDash val="solid"/>
            <a:round/>
            <a:headEnd len="med" w="med" type="none"/>
            <a:tailEnd len="med" w="med" type="none"/>
          </a:ln>
        </p:spPr>
      </p:cxnSp>
      <p:sp>
        <p:nvSpPr>
          <p:cNvPr id="261" name="Google Shape;261;p43"/>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C++ Conditions</a:t>
            </a:r>
            <a:endParaRPr/>
          </a:p>
        </p:txBody>
      </p:sp>
      <p:cxnSp>
        <p:nvCxnSpPr>
          <p:cNvPr id="262" name="Google Shape;262;p43"/>
          <p:cNvCxnSpPr/>
          <p:nvPr/>
        </p:nvCxnSpPr>
        <p:spPr>
          <a:xfrm>
            <a:off x="4800600" y="3416300"/>
            <a:ext cx="336600" cy="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43"/>
          <p:cNvCxnSpPr>
            <a:stCxn id="249" idx="3"/>
            <a:endCxn id="264" idx="0"/>
          </p:cNvCxnSpPr>
          <p:nvPr/>
        </p:nvCxnSpPr>
        <p:spPr>
          <a:xfrm>
            <a:off x="8458025" y="3003600"/>
            <a:ext cx="214500" cy="1269900"/>
          </a:xfrm>
          <a:prstGeom prst="bentConnector2">
            <a:avLst/>
          </a:prstGeom>
          <a:noFill/>
          <a:ln cap="flat" cmpd="sng" w="9525">
            <a:solidFill>
              <a:srgbClr val="CC0000"/>
            </a:solidFill>
            <a:prstDash val="solid"/>
            <a:round/>
            <a:headEnd len="med" w="med" type="none"/>
            <a:tailEnd len="med" w="med" type="none"/>
          </a:ln>
        </p:spPr>
      </p:cxnSp>
      <p:cxnSp>
        <p:nvCxnSpPr>
          <p:cNvPr id="265" name="Google Shape;265;p43"/>
          <p:cNvCxnSpPr>
            <a:endCxn id="264" idx="0"/>
          </p:cNvCxnSpPr>
          <p:nvPr/>
        </p:nvCxnSpPr>
        <p:spPr>
          <a:xfrm>
            <a:off x="6365975" y="3819650"/>
            <a:ext cx="2306400" cy="453900"/>
          </a:xfrm>
          <a:prstGeom prst="bentConnector2">
            <a:avLst/>
          </a:prstGeom>
          <a:noFill/>
          <a:ln cap="flat" cmpd="sng" w="9525">
            <a:solidFill>
              <a:srgbClr val="CC0000"/>
            </a:solidFill>
            <a:prstDash val="solid"/>
            <a:round/>
            <a:headEnd len="med" w="med" type="none"/>
            <a:tailEnd len="med" w="med" type="none"/>
          </a:ln>
        </p:spPr>
      </p:cxnSp>
      <p:cxnSp>
        <p:nvCxnSpPr>
          <p:cNvPr id="266" name="Google Shape;266;p43"/>
          <p:cNvCxnSpPr>
            <a:endCxn id="264" idx="1"/>
          </p:cNvCxnSpPr>
          <p:nvPr/>
        </p:nvCxnSpPr>
        <p:spPr>
          <a:xfrm flipH="1" rot="10800000">
            <a:off x="5411075" y="4501100"/>
            <a:ext cx="2635500" cy="208200"/>
          </a:xfrm>
          <a:prstGeom prst="bentConnector3">
            <a:avLst>
              <a:gd fmla="val 50000" name="adj1"/>
            </a:avLst>
          </a:prstGeom>
          <a:noFill/>
          <a:ln cap="flat" cmpd="sng" w="9525">
            <a:solidFill>
              <a:srgbClr val="CC0000"/>
            </a:solidFill>
            <a:prstDash val="solid"/>
            <a:round/>
            <a:headEnd len="med" w="med" type="none"/>
            <a:tailEnd len="med" w="med" type="none"/>
          </a:ln>
        </p:spPr>
      </p:cxnSp>
      <p:sp>
        <p:nvSpPr>
          <p:cNvPr id="264" name="Google Shape;264;p43"/>
          <p:cNvSpPr txBox="1"/>
          <p:nvPr/>
        </p:nvSpPr>
        <p:spPr>
          <a:xfrm>
            <a:off x="8046575" y="4273550"/>
            <a:ext cx="1251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4CCCC"/>
                </a:solidFill>
                <a:highlight>
                  <a:srgbClr val="E06666"/>
                </a:highlight>
              </a:rPr>
              <a:t>Notice the braces</a:t>
            </a:r>
            <a:endParaRPr>
              <a:solidFill>
                <a:srgbClr val="F4CCCC"/>
              </a:solidFill>
              <a:highlight>
                <a:srgbClr val="E06666"/>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2743200" y="1600200"/>
            <a:ext cx="5943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Prototyping</a:t>
            </a:r>
            <a:endParaRPr/>
          </a:p>
        </p:txBody>
      </p:sp>
      <p:sp>
        <p:nvSpPr>
          <p:cNvPr id="272" name="Google Shape;272;p44"/>
          <p:cNvSpPr txBox="1"/>
          <p:nvPr>
            <p:ph idx="1" type="subTitle"/>
          </p:nvPr>
        </p:nvSpPr>
        <p:spPr>
          <a:xfrm>
            <a:off x="2743200" y="2286000"/>
            <a:ext cx="59436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Breadboard and Arduino Uno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Breadboards</a:t>
            </a:r>
            <a:endParaRPr/>
          </a:p>
        </p:txBody>
      </p:sp>
      <p:sp>
        <p:nvSpPr>
          <p:cNvPr id="278" name="Google Shape;278;p45"/>
          <p:cNvSpPr txBox="1"/>
          <p:nvPr>
            <p:ph idx="1" type="body"/>
          </p:nvPr>
        </p:nvSpPr>
        <p:spPr>
          <a:xfrm>
            <a:off x="493450" y="809550"/>
            <a:ext cx="6094200" cy="4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rototype basic circuit designs with</a:t>
            </a:r>
            <a:endParaRPr/>
          </a:p>
        </p:txBody>
      </p:sp>
      <p:sp>
        <p:nvSpPr>
          <p:cNvPr id="279" name="Google Shape;279;p45"/>
          <p:cNvSpPr txBox="1"/>
          <p:nvPr>
            <p:ph idx="2" type="body"/>
          </p:nvPr>
        </p:nvSpPr>
        <p:spPr>
          <a:xfrm>
            <a:off x="493450" y="1371600"/>
            <a:ext cx="8340900" cy="184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t>Breadboards</a:t>
            </a:r>
            <a:r>
              <a:rPr lang="en" sz="1700"/>
              <a:t> help you connect electrical components to build basic circuits.</a:t>
            </a:r>
            <a:endParaRPr sz="1700"/>
          </a:p>
          <a:p>
            <a:pPr indent="0" lvl="0" marL="0" rtl="0" algn="l">
              <a:lnSpc>
                <a:spcPct val="100000"/>
              </a:lnSpc>
              <a:spcBef>
                <a:spcPts val="1000"/>
              </a:spcBef>
              <a:spcAft>
                <a:spcPts val="0"/>
              </a:spcAft>
              <a:buNone/>
            </a:pPr>
            <a:r>
              <a:rPr lang="en" sz="1700">
                <a:solidFill>
                  <a:schemeClr val="accent6"/>
                </a:solidFill>
              </a:rPr>
              <a:t>Terminals</a:t>
            </a:r>
            <a:r>
              <a:rPr lang="en" sz="1700"/>
              <a:t> are the vertical columns. Each </a:t>
            </a:r>
            <a:r>
              <a:rPr lang="en" sz="1700">
                <a:solidFill>
                  <a:srgbClr val="B7B7B7"/>
                </a:solidFill>
              </a:rPr>
              <a:t>terminal</a:t>
            </a:r>
            <a:r>
              <a:rPr lang="en" sz="1700"/>
              <a:t> is independent from the other</a:t>
            </a:r>
            <a:endParaRPr sz="1700"/>
          </a:p>
          <a:p>
            <a:pPr indent="0" lvl="0" marL="0" rtl="0" algn="l">
              <a:lnSpc>
                <a:spcPct val="100000"/>
              </a:lnSpc>
              <a:spcBef>
                <a:spcPts val="1000"/>
              </a:spcBef>
              <a:spcAft>
                <a:spcPts val="0"/>
              </a:spcAft>
              <a:buNone/>
            </a:pPr>
            <a:r>
              <a:rPr lang="en" sz="1700">
                <a:solidFill>
                  <a:srgbClr val="FF0000"/>
                </a:solidFill>
              </a:rPr>
              <a:t>Power rails</a:t>
            </a:r>
            <a:r>
              <a:rPr lang="en" sz="1700"/>
              <a:t> are use to connect the power supply to the breadboard. The horizontal pins on each power rail are connected.</a:t>
            </a:r>
            <a:endParaRPr sz="1700"/>
          </a:p>
          <a:p>
            <a:pPr indent="0" lvl="0" marL="0" rtl="0" algn="l">
              <a:lnSpc>
                <a:spcPct val="100000"/>
              </a:lnSpc>
              <a:spcBef>
                <a:spcPts val="1000"/>
              </a:spcBef>
              <a:spcAft>
                <a:spcPts val="1000"/>
              </a:spcAft>
              <a:buNone/>
            </a:pPr>
            <a:r>
              <a:rPr lang="en" sz="1700">
                <a:solidFill>
                  <a:srgbClr val="0000FF"/>
                </a:solidFill>
              </a:rPr>
              <a:t>Top half and bottom half</a:t>
            </a:r>
            <a:r>
              <a:rPr lang="en" sz="1700"/>
              <a:t> of the breadboard are independent from each other.</a:t>
            </a:r>
            <a:endParaRPr/>
          </a:p>
        </p:txBody>
      </p:sp>
      <p:pic>
        <p:nvPicPr>
          <p:cNvPr id="280" name="Google Shape;280;p45"/>
          <p:cNvPicPr preferRelativeResize="0"/>
          <p:nvPr/>
        </p:nvPicPr>
        <p:blipFill rotWithShape="1">
          <a:blip r:embed="rId3">
            <a:alphaModFix/>
          </a:blip>
          <a:srcRect b="30882" l="11180" r="11180" t="30947"/>
          <a:stretch/>
        </p:blipFill>
        <p:spPr>
          <a:xfrm>
            <a:off x="1658138" y="3220801"/>
            <a:ext cx="5827725" cy="1922700"/>
          </a:xfrm>
          <a:prstGeom prst="rect">
            <a:avLst/>
          </a:prstGeom>
          <a:noFill/>
          <a:ln>
            <a:noFill/>
          </a:ln>
        </p:spPr>
      </p:pic>
      <p:pic>
        <p:nvPicPr>
          <p:cNvPr id="281" name="Google Shape;281;p45"/>
          <p:cNvPicPr preferRelativeResize="0"/>
          <p:nvPr/>
        </p:nvPicPr>
        <p:blipFill>
          <a:blip r:embed="rId4">
            <a:alphaModFix/>
          </a:blip>
          <a:stretch>
            <a:fillRect/>
          </a:stretch>
        </p:blipFill>
        <p:spPr>
          <a:xfrm>
            <a:off x="1957134" y="4037142"/>
            <a:ext cx="5255368" cy="924000"/>
          </a:xfrm>
          <a:prstGeom prst="rect">
            <a:avLst/>
          </a:prstGeom>
          <a:noFill/>
          <a:ln>
            <a:noFill/>
          </a:ln>
        </p:spPr>
      </p:pic>
      <p:cxnSp>
        <p:nvCxnSpPr>
          <p:cNvPr id="282" name="Google Shape;282;p45"/>
          <p:cNvCxnSpPr/>
          <p:nvPr/>
        </p:nvCxnSpPr>
        <p:spPr>
          <a:xfrm>
            <a:off x="6500895" y="4188207"/>
            <a:ext cx="602100" cy="13500"/>
          </a:xfrm>
          <a:prstGeom prst="straightConnector1">
            <a:avLst/>
          </a:prstGeom>
          <a:noFill/>
          <a:ln cap="flat" cmpd="sng" w="19050">
            <a:solidFill>
              <a:schemeClr val="dk2"/>
            </a:solidFill>
            <a:prstDash val="solid"/>
            <a:round/>
            <a:headEnd len="med" w="med" type="none"/>
            <a:tailEnd len="med" w="med" type="triangle"/>
          </a:ln>
        </p:spPr>
      </p:cxnSp>
      <p:sp>
        <p:nvSpPr>
          <p:cNvPr id="283" name="Google Shape;283;p45"/>
          <p:cNvSpPr txBox="1"/>
          <p:nvPr/>
        </p:nvSpPr>
        <p:spPr>
          <a:xfrm>
            <a:off x="5182950" y="4016850"/>
            <a:ext cx="14364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highlight>
                  <a:srgbClr val="FFFFFF"/>
                </a:highlight>
              </a:rPr>
              <a:t>No connection</a:t>
            </a:r>
            <a:endParaRPr sz="1500">
              <a:highlight>
                <a:srgbClr val="FFFFFF"/>
              </a:highlight>
            </a:endParaRPr>
          </a:p>
        </p:txBody>
      </p:sp>
      <p:pic>
        <p:nvPicPr>
          <p:cNvPr id="284" name="Google Shape;284;p45"/>
          <p:cNvPicPr preferRelativeResize="0"/>
          <p:nvPr/>
        </p:nvPicPr>
        <p:blipFill>
          <a:blip r:embed="rId5">
            <a:alphaModFix/>
          </a:blip>
          <a:stretch>
            <a:fillRect/>
          </a:stretch>
        </p:blipFill>
        <p:spPr>
          <a:xfrm>
            <a:off x="4727625" y="4298151"/>
            <a:ext cx="145338" cy="54972"/>
          </a:xfrm>
          <a:prstGeom prst="rect">
            <a:avLst/>
          </a:prstGeom>
          <a:noFill/>
          <a:ln>
            <a:noFill/>
          </a:ln>
        </p:spPr>
      </p:pic>
      <p:cxnSp>
        <p:nvCxnSpPr>
          <p:cNvPr id="285" name="Google Shape;285;p45"/>
          <p:cNvCxnSpPr/>
          <p:nvPr/>
        </p:nvCxnSpPr>
        <p:spPr>
          <a:xfrm flipH="1">
            <a:off x="4876163" y="4164076"/>
            <a:ext cx="388500" cy="127200"/>
          </a:xfrm>
          <a:prstGeom prst="straightConnector1">
            <a:avLst/>
          </a:prstGeom>
          <a:noFill/>
          <a:ln cap="flat" cmpd="sng" w="19050">
            <a:solidFill>
              <a:schemeClr val="dk2"/>
            </a:solidFill>
            <a:prstDash val="solid"/>
            <a:round/>
            <a:headEnd len="med" w="med" type="none"/>
            <a:tailEnd len="med" w="med" type="triangle"/>
          </a:ln>
        </p:spPr>
      </p:cxnSp>
      <p:cxnSp>
        <p:nvCxnSpPr>
          <p:cNvPr id="286" name="Google Shape;286;p45"/>
          <p:cNvCxnSpPr/>
          <p:nvPr/>
        </p:nvCxnSpPr>
        <p:spPr>
          <a:xfrm flipH="1">
            <a:off x="3072225" y="4251350"/>
            <a:ext cx="93000" cy="600000"/>
          </a:xfrm>
          <a:prstGeom prst="straightConnector1">
            <a:avLst/>
          </a:prstGeom>
          <a:noFill/>
          <a:ln cap="flat" cmpd="sng" w="19050">
            <a:solidFill>
              <a:schemeClr val="dk2"/>
            </a:solidFill>
            <a:prstDash val="solid"/>
            <a:round/>
            <a:headEnd len="med" w="med" type="none"/>
            <a:tailEnd len="med" w="med" type="triangle"/>
          </a:ln>
        </p:spPr>
      </p:cxnSp>
      <p:cxnSp>
        <p:nvCxnSpPr>
          <p:cNvPr id="287" name="Google Shape;287;p45"/>
          <p:cNvCxnSpPr/>
          <p:nvPr/>
        </p:nvCxnSpPr>
        <p:spPr>
          <a:xfrm flipH="1">
            <a:off x="2203425" y="4220300"/>
            <a:ext cx="703200" cy="31200"/>
          </a:xfrm>
          <a:prstGeom prst="straightConnector1">
            <a:avLst/>
          </a:prstGeom>
          <a:noFill/>
          <a:ln cap="flat" cmpd="sng" w="19050">
            <a:solidFill>
              <a:schemeClr val="dk2"/>
            </a:solidFill>
            <a:prstDash val="solid"/>
            <a:round/>
            <a:headEnd len="med" w="med" type="none"/>
            <a:tailEnd len="med" w="med" type="triangle"/>
          </a:ln>
        </p:spPr>
      </p:cxnSp>
      <p:sp>
        <p:nvSpPr>
          <p:cNvPr id="288" name="Google Shape;288;p45"/>
          <p:cNvSpPr txBox="1"/>
          <p:nvPr/>
        </p:nvSpPr>
        <p:spPr>
          <a:xfrm>
            <a:off x="2656300" y="4016850"/>
            <a:ext cx="14364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highlight>
                  <a:srgbClr val="FFFFFF"/>
                </a:highlight>
              </a:rPr>
              <a:t>C</a:t>
            </a:r>
            <a:r>
              <a:rPr lang="en" sz="1500">
                <a:highlight>
                  <a:srgbClr val="FFFFFF"/>
                </a:highlight>
              </a:rPr>
              <a:t>onnection</a:t>
            </a:r>
            <a:endParaRPr sz="1500">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457200" y="685800"/>
            <a:ext cx="2349300" cy="11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Uno</a:t>
            </a:r>
            <a:endParaRPr/>
          </a:p>
        </p:txBody>
      </p:sp>
      <p:sp>
        <p:nvSpPr>
          <p:cNvPr id="294" name="Google Shape;294;p46"/>
          <p:cNvSpPr txBox="1"/>
          <p:nvPr>
            <p:ph idx="1" type="subTitle"/>
          </p:nvPr>
        </p:nvSpPr>
        <p:spPr>
          <a:xfrm>
            <a:off x="281175" y="2682150"/>
            <a:ext cx="3033600" cy="16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Microcontroller with I/O ports to control electronics</a:t>
            </a:r>
            <a:endParaRPr/>
          </a:p>
        </p:txBody>
      </p:sp>
      <p:pic>
        <p:nvPicPr>
          <p:cNvPr id="295" name="Google Shape;295;p46"/>
          <p:cNvPicPr preferRelativeResize="0"/>
          <p:nvPr/>
        </p:nvPicPr>
        <p:blipFill rotWithShape="1">
          <a:blip r:embed="rId3">
            <a:alphaModFix/>
          </a:blip>
          <a:srcRect b="0" l="8265" r="11798" t="0"/>
          <a:stretch/>
        </p:blipFill>
        <p:spPr>
          <a:xfrm>
            <a:off x="3722700" y="206175"/>
            <a:ext cx="2939925" cy="2413200"/>
          </a:xfrm>
          <a:prstGeom prst="rect">
            <a:avLst/>
          </a:prstGeom>
          <a:noFill/>
          <a:ln>
            <a:noFill/>
          </a:ln>
        </p:spPr>
      </p:pic>
      <p:pic>
        <p:nvPicPr>
          <p:cNvPr id="296" name="Google Shape;296;p46"/>
          <p:cNvPicPr preferRelativeResize="0"/>
          <p:nvPr/>
        </p:nvPicPr>
        <p:blipFill>
          <a:blip r:embed="rId4">
            <a:alphaModFix/>
          </a:blip>
          <a:stretch>
            <a:fillRect/>
          </a:stretch>
        </p:blipFill>
        <p:spPr>
          <a:xfrm>
            <a:off x="6347300" y="1677076"/>
            <a:ext cx="2457351" cy="3282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Board Explained</a:t>
            </a:r>
            <a:endParaRPr/>
          </a:p>
        </p:txBody>
      </p:sp>
      <p:sp>
        <p:nvSpPr>
          <p:cNvPr id="302" name="Google Shape;302;p47"/>
          <p:cNvSpPr txBox="1"/>
          <p:nvPr>
            <p:ph idx="1" type="body"/>
          </p:nvPr>
        </p:nvSpPr>
        <p:spPr>
          <a:xfrm>
            <a:off x="301625" y="1371600"/>
            <a:ext cx="5604000" cy="3343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Arial"/>
              <a:buChar char="•"/>
            </a:pPr>
            <a:r>
              <a:rPr b="1" lang="en" sz="1800"/>
              <a:t>Power</a:t>
            </a:r>
            <a:r>
              <a:rPr lang="en" sz="1800"/>
              <a:t>: an Arduino can be powered using a USB cable or a Barrel Jack. Use between 6V and 12V</a:t>
            </a:r>
            <a:endParaRPr sz="1800"/>
          </a:p>
          <a:p>
            <a:pPr indent="-342900" lvl="0" marL="457200" rtl="0" algn="l">
              <a:lnSpc>
                <a:spcPct val="100000"/>
              </a:lnSpc>
              <a:spcBef>
                <a:spcPts val="0"/>
              </a:spcBef>
              <a:spcAft>
                <a:spcPts val="0"/>
              </a:spcAft>
              <a:buSzPts val="1800"/>
              <a:buFont typeface="Arial"/>
              <a:buChar char="•"/>
            </a:pPr>
            <a:r>
              <a:rPr b="1" lang="en" sz="1800"/>
              <a:t>GND</a:t>
            </a:r>
            <a:r>
              <a:rPr lang="en" sz="1800"/>
              <a:t> can connect components to Ground</a:t>
            </a:r>
            <a:endParaRPr sz="1800"/>
          </a:p>
          <a:p>
            <a:pPr indent="-342900" lvl="0" marL="457200" rtl="0" algn="l">
              <a:lnSpc>
                <a:spcPct val="100000"/>
              </a:lnSpc>
              <a:spcBef>
                <a:spcPts val="0"/>
              </a:spcBef>
              <a:spcAft>
                <a:spcPts val="0"/>
              </a:spcAft>
              <a:buSzPts val="1800"/>
              <a:buFont typeface="Arial"/>
              <a:buChar char="•"/>
            </a:pPr>
            <a:r>
              <a:rPr b="1" lang="en" sz="1800"/>
              <a:t>5V</a:t>
            </a:r>
            <a:r>
              <a:rPr lang="en" sz="1800"/>
              <a:t> &amp; </a:t>
            </a:r>
            <a:r>
              <a:rPr b="1" lang="en" sz="1800"/>
              <a:t>3.3V</a:t>
            </a:r>
            <a:r>
              <a:rPr lang="en" sz="1800"/>
              <a:t>: supplies power to components</a:t>
            </a:r>
            <a:endParaRPr sz="1800"/>
          </a:p>
          <a:p>
            <a:pPr indent="-342900" lvl="0" marL="457200" rtl="0" algn="l">
              <a:lnSpc>
                <a:spcPct val="100000"/>
              </a:lnSpc>
              <a:spcBef>
                <a:spcPts val="0"/>
              </a:spcBef>
              <a:spcAft>
                <a:spcPts val="0"/>
              </a:spcAft>
              <a:buSzPts val="1800"/>
              <a:buFont typeface="Arial"/>
              <a:buChar char="•"/>
            </a:pPr>
            <a:r>
              <a:rPr b="1" lang="en" sz="1800"/>
              <a:t>ANALOG IN</a:t>
            </a:r>
            <a:r>
              <a:rPr lang="en" sz="1800"/>
              <a:t>: A0 - A5 pins can read values from analog sensors</a:t>
            </a:r>
            <a:endParaRPr sz="1800"/>
          </a:p>
          <a:p>
            <a:pPr indent="-342900" lvl="0" marL="457200" rtl="0" algn="l">
              <a:lnSpc>
                <a:spcPct val="100000"/>
              </a:lnSpc>
              <a:spcBef>
                <a:spcPts val="0"/>
              </a:spcBef>
              <a:spcAft>
                <a:spcPts val="0"/>
              </a:spcAft>
              <a:buSzPts val="1800"/>
              <a:buFont typeface="Arial"/>
              <a:buChar char="•"/>
            </a:pPr>
            <a:r>
              <a:rPr b="1" lang="en" sz="1800"/>
              <a:t>DIGITAL</a:t>
            </a:r>
            <a:r>
              <a:rPr lang="en" sz="1800"/>
              <a:t> pins cans be used as input from components (like switches) or output to components (like LEDs)</a:t>
            </a:r>
            <a:endParaRPr sz="1800"/>
          </a:p>
          <a:p>
            <a:pPr indent="-342900" lvl="0" marL="457200" rtl="0" algn="l">
              <a:lnSpc>
                <a:spcPct val="100000"/>
              </a:lnSpc>
              <a:spcBef>
                <a:spcPts val="0"/>
              </a:spcBef>
              <a:spcAft>
                <a:spcPts val="0"/>
              </a:spcAft>
              <a:buSzPts val="1800"/>
              <a:buFont typeface="Arial"/>
              <a:buChar char="•"/>
            </a:pPr>
            <a:r>
              <a:rPr b="1" lang="en" sz="1800"/>
              <a:t>PWM</a:t>
            </a:r>
            <a:r>
              <a:rPr lang="en" sz="1800"/>
              <a:t>: some pins have a tilde (~) symbol next to it for Pulse Width Modulation (PWM) to simulate analog output.</a:t>
            </a:r>
            <a:endParaRPr sz="1800"/>
          </a:p>
          <a:p>
            <a:pPr indent="0" lvl="0" marL="0" rtl="0" algn="l">
              <a:lnSpc>
                <a:spcPct val="100000"/>
              </a:lnSpc>
              <a:spcBef>
                <a:spcPts val="0"/>
              </a:spcBef>
              <a:spcAft>
                <a:spcPts val="0"/>
              </a:spcAft>
              <a:buNone/>
            </a:pPr>
            <a:r>
              <a:t/>
            </a:r>
            <a:endParaRPr sz="1800"/>
          </a:p>
          <a:p>
            <a:pPr indent="0" lvl="0" marL="0" rtl="0" algn="l">
              <a:spcBef>
                <a:spcPts val="0"/>
              </a:spcBef>
              <a:spcAft>
                <a:spcPts val="0"/>
              </a:spcAft>
              <a:buNone/>
            </a:pPr>
            <a:r>
              <a:t/>
            </a:r>
            <a:endParaRPr sz="1800"/>
          </a:p>
        </p:txBody>
      </p:sp>
      <p:pic>
        <p:nvPicPr>
          <p:cNvPr id="303" name="Google Shape;303;p47"/>
          <p:cNvPicPr preferRelativeResize="0"/>
          <p:nvPr/>
        </p:nvPicPr>
        <p:blipFill>
          <a:blip r:embed="rId3">
            <a:alphaModFix/>
          </a:blip>
          <a:stretch>
            <a:fillRect/>
          </a:stretch>
        </p:blipFill>
        <p:spPr>
          <a:xfrm>
            <a:off x="6117400" y="786350"/>
            <a:ext cx="2986925" cy="418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Board Explained</a:t>
            </a:r>
            <a:endParaRPr/>
          </a:p>
        </p:txBody>
      </p:sp>
      <p:sp>
        <p:nvSpPr>
          <p:cNvPr id="309" name="Google Shape;309;p48"/>
          <p:cNvSpPr txBox="1"/>
          <p:nvPr>
            <p:ph idx="1" type="body"/>
          </p:nvPr>
        </p:nvSpPr>
        <p:spPr>
          <a:xfrm>
            <a:off x="301625" y="1371600"/>
            <a:ext cx="5604000" cy="3343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Arial"/>
              <a:buChar char="•"/>
            </a:pPr>
            <a:r>
              <a:rPr b="1" lang="en" sz="1800"/>
              <a:t>AREF</a:t>
            </a:r>
            <a:r>
              <a:rPr lang="en" sz="1800"/>
              <a:t>: used to set external reference voltage between 0V and 5V for analog input. You would mostly ignore this</a:t>
            </a:r>
            <a:r>
              <a:rPr lang="en" sz="1800"/>
              <a:t>.</a:t>
            </a:r>
            <a:endParaRPr sz="1800"/>
          </a:p>
          <a:p>
            <a:pPr indent="-342900" lvl="0" marL="457200" rtl="0" algn="l">
              <a:lnSpc>
                <a:spcPct val="100000"/>
              </a:lnSpc>
              <a:spcBef>
                <a:spcPts val="0"/>
              </a:spcBef>
              <a:spcAft>
                <a:spcPts val="0"/>
              </a:spcAft>
              <a:buSzPts val="1800"/>
              <a:buFont typeface="Arial"/>
              <a:buChar char="•"/>
            </a:pPr>
            <a:r>
              <a:rPr b="1" lang="en" sz="1800"/>
              <a:t>RESET </a:t>
            </a:r>
            <a:r>
              <a:rPr lang="en" sz="1800"/>
              <a:t>(button): temporarily connects reset pin to ground to restart code. Useful when you cannot reset with a computer.</a:t>
            </a:r>
            <a:endParaRPr sz="1800"/>
          </a:p>
          <a:p>
            <a:pPr indent="-342900" lvl="0" marL="457200" rtl="0" algn="l">
              <a:lnSpc>
                <a:spcPct val="100000"/>
              </a:lnSpc>
              <a:spcBef>
                <a:spcPts val="0"/>
              </a:spcBef>
              <a:spcAft>
                <a:spcPts val="0"/>
              </a:spcAft>
              <a:buSzPts val="1800"/>
              <a:buFont typeface="Arial"/>
              <a:buChar char="•"/>
            </a:pPr>
            <a:r>
              <a:rPr b="1" lang="en" sz="1800"/>
              <a:t>Built-in LED</a:t>
            </a:r>
            <a:r>
              <a:rPr lang="en" sz="1800"/>
              <a:t>: a mounted LED that can be programmed to blink.</a:t>
            </a:r>
            <a:endParaRPr sz="1800"/>
          </a:p>
        </p:txBody>
      </p:sp>
      <p:pic>
        <p:nvPicPr>
          <p:cNvPr id="310" name="Google Shape;310;p48"/>
          <p:cNvPicPr preferRelativeResize="0"/>
          <p:nvPr/>
        </p:nvPicPr>
        <p:blipFill>
          <a:blip r:embed="rId3">
            <a:alphaModFix/>
          </a:blip>
          <a:stretch>
            <a:fillRect/>
          </a:stretch>
        </p:blipFill>
        <p:spPr>
          <a:xfrm>
            <a:off x="6117400" y="786350"/>
            <a:ext cx="2986925" cy="418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Week!</a:t>
            </a:r>
            <a:endParaRPr/>
          </a:p>
        </p:txBody>
      </p:sp>
      <p:sp>
        <p:nvSpPr>
          <p:cNvPr id="104" name="Google Shape;104;p22"/>
          <p:cNvSpPr txBox="1"/>
          <p:nvPr/>
        </p:nvSpPr>
        <p:spPr>
          <a:xfrm>
            <a:off x="457200" y="1371600"/>
            <a:ext cx="4908300" cy="2883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Microcontrollers</a:t>
            </a:r>
            <a:endParaRPr sz="24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Why Firmware?</a:t>
            </a:r>
            <a:endParaRPr sz="24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C++, Part 1</a:t>
            </a:r>
            <a:endParaRPr sz="24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Variables in C++</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Arithmetic &amp; Making Comparisons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If / Else </a:t>
            </a:r>
            <a:endParaRPr sz="18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Prototyping</a:t>
            </a:r>
            <a:endParaRPr sz="2400">
              <a:latin typeface="Roboto"/>
              <a:ea typeface="Roboto"/>
              <a:cs typeface="Roboto"/>
              <a:sym typeface="Roboto"/>
            </a:endParaRPr>
          </a:p>
          <a:p>
            <a:pPr indent="-50800" lvl="0" marL="228600" rtl="0" algn="l">
              <a:lnSpc>
                <a:spcPct val="115000"/>
              </a:lnSpc>
              <a:spcBef>
                <a:spcPts val="0"/>
              </a:spcBef>
              <a:spcAft>
                <a:spcPts val="0"/>
              </a:spcAft>
              <a:buNone/>
            </a:pPr>
            <a:r>
              <a:t/>
            </a:r>
            <a:endParaRPr sz="2400">
              <a:solidFill>
                <a:srgbClr val="000000"/>
              </a:solidFill>
              <a:latin typeface="Roboto"/>
              <a:ea typeface="Roboto"/>
              <a:cs typeface="Roboto"/>
              <a:sym typeface="Roboto"/>
            </a:endParaRPr>
          </a:p>
          <a:p>
            <a:pPr indent="-50800" lvl="0" marL="228600" rtl="0" algn="l">
              <a:lnSpc>
                <a:spcPct val="115000"/>
              </a:lnSpc>
              <a:spcBef>
                <a:spcPts val="0"/>
              </a:spcBef>
              <a:spcAft>
                <a:spcPts val="0"/>
              </a:spcAft>
              <a:buNone/>
            </a:pPr>
            <a:r>
              <a:t/>
            </a:r>
            <a:endParaRPr sz="2400">
              <a:solidFill>
                <a:srgbClr val="00000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IDE Explained</a:t>
            </a:r>
            <a:endParaRPr/>
          </a:p>
        </p:txBody>
      </p:sp>
      <p:pic>
        <p:nvPicPr>
          <p:cNvPr id="316" name="Google Shape;316;p49"/>
          <p:cNvPicPr preferRelativeResize="0"/>
          <p:nvPr/>
        </p:nvPicPr>
        <p:blipFill rotWithShape="1">
          <a:blip r:embed="rId3">
            <a:alphaModFix/>
          </a:blip>
          <a:srcRect b="4015" l="847" r="2850" t="1502"/>
          <a:stretch/>
        </p:blipFill>
        <p:spPr>
          <a:xfrm>
            <a:off x="5240400" y="1914400"/>
            <a:ext cx="3903601" cy="3229099"/>
          </a:xfrm>
          <a:prstGeom prst="rect">
            <a:avLst/>
          </a:prstGeom>
          <a:noFill/>
          <a:ln>
            <a:noFill/>
          </a:ln>
          <a:effectLst>
            <a:outerShdw blurRad="114300" rotWithShape="0" algn="bl" dir="4800000" dist="104775">
              <a:srgbClr val="000000">
                <a:alpha val="50000"/>
              </a:srgbClr>
            </a:outerShdw>
          </a:effectLst>
        </p:spPr>
      </p:pic>
      <p:pic>
        <p:nvPicPr>
          <p:cNvPr id="317" name="Google Shape;317;p49"/>
          <p:cNvPicPr preferRelativeResize="0"/>
          <p:nvPr/>
        </p:nvPicPr>
        <p:blipFill>
          <a:blip r:embed="rId4">
            <a:alphaModFix/>
          </a:blip>
          <a:stretch>
            <a:fillRect/>
          </a:stretch>
        </p:blipFill>
        <p:spPr>
          <a:xfrm>
            <a:off x="622300" y="2592125"/>
            <a:ext cx="200025" cy="200025"/>
          </a:xfrm>
          <a:prstGeom prst="rect">
            <a:avLst/>
          </a:prstGeom>
          <a:noFill/>
          <a:ln>
            <a:noFill/>
          </a:ln>
        </p:spPr>
      </p:pic>
      <p:pic>
        <p:nvPicPr>
          <p:cNvPr id="318" name="Google Shape;318;p49"/>
          <p:cNvPicPr preferRelativeResize="0"/>
          <p:nvPr/>
        </p:nvPicPr>
        <p:blipFill>
          <a:blip r:embed="rId5">
            <a:alphaModFix/>
          </a:blip>
          <a:stretch>
            <a:fillRect/>
          </a:stretch>
        </p:blipFill>
        <p:spPr>
          <a:xfrm>
            <a:off x="622300" y="2983975"/>
            <a:ext cx="200025" cy="200025"/>
          </a:xfrm>
          <a:prstGeom prst="rect">
            <a:avLst/>
          </a:prstGeom>
          <a:noFill/>
          <a:ln>
            <a:noFill/>
          </a:ln>
        </p:spPr>
      </p:pic>
      <p:pic>
        <p:nvPicPr>
          <p:cNvPr id="319" name="Google Shape;319;p49"/>
          <p:cNvPicPr preferRelativeResize="0"/>
          <p:nvPr/>
        </p:nvPicPr>
        <p:blipFill>
          <a:blip r:embed="rId6">
            <a:alphaModFix/>
          </a:blip>
          <a:stretch>
            <a:fillRect/>
          </a:stretch>
        </p:blipFill>
        <p:spPr>
          <a:xfrm>
            <a:off x="622300" y="3375825"/>
            <a:ext cx="200025" cy="200025"/>
          </a:xfrm>
          <a:prstGeom prst="rect">
            <a:avLst/>
          </a:prstGeom>
          <a:noFill/>
          <a:ln>
            <a:noFill/>
          </a:ln>
        </p:spPr>
      </p:pic>
      <p:pic>
        <p:nvPicPr>
          <p:cNvPr id="320" name="Google Shape;320;p49"/>
          <p:cNvPicPr preferRelativeResize="0"/>
          <p:nvPr/>
        </p:nvPicPr>
        <p:blipFill>
          <a:blip r:embed="rId7">
            <a:alphaModFix/>
          </a:blip>
          <a:stretch>
            <a:fillRect/>
          </a:stretch>
        </p:blipFill>
        <p:spPr>
          <a:xfrm>
            <a:off x="622300" y="3767663"/>
            <a:ext cx="200025" cy="200025"/>
          </a:xfrm>
          <a:prstGeom prst="rect">
            <a:avLst/>
          </a:prstGeom>
          <a:noFill/>
          <a:ln>
            <a:noFill/>
          </a:ln>
        </p:spPr>
      </p:pic>
      <p:sp>
        <p:nvSpPr>
          <p:cNvPr id="321" name="Google Shape;321;p49"/>
          <p:cNvSpPr txBox="1"/>
          <p:nvPr/>
        </p:nvSpPr>
        <p:spPr>
          <a:xfrm>
            <a:off x="838200" y="2511413"/>
            <a:ext cx="36687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Verify</a:t>
            </a:r>
            <a:r>
              <a:rPr lang="en"/>
              <a:t> checks for errors and </a:t>
            </a:r>
            <a:r>
              <a:rPr i="1" lang="en"/>
              <a:t>compiles </a:t>
            </a:r>
            <a:r>
              <a:rPr lang="en"/>
              <a:t>code</a:t>
            </a:r>
            <a:endParaRPr/>
          </a:p>
        </p:txBody>
      </p:sp>
      <p:sp>
        <p:nvSpPr>
          <p:cNvPr id="322" name="Google Shape;322;p49"/>
          <p:cNvSpPr txBox="1"/>
          <p:nvPr/>
        </p:nvSpPr>
        <p:spPr>
          <a:xfrm>
            <a:off x="838200" y="2911475"/>
            <a:ext cx="39720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Upload</a:t>
            </a:r>
            <a:r>
              <a:rPr lang="en"/>
              <a:t> </a:t>
            </a:r>
            <a:r>
              <a:rPr i="1" lang="en"/>
              <a:t>compiles</a:t>
            </a:r>
            <a:r>
              <a:rPr lang="en"/>
              <a:t> and </a:t>
            </a:r>
            <a:r>
              <a:rPr i="1" lang="en"/>
              <a:t>uploads</a:t>
            </a:r>
            <a:r>
              <a:rPr lang="en"/>
              <a:t> code</a:t>
            </a:r>
            <a:endParaRPr/>
          </a:p>
        </p:txBody>
      </p:sp>
      <p:sp>
        <p:nvSpPr>
          <p:cNvPr id="323" name="Google Shape;323;p49"/>
          <p:cNvSpPr txBox="1"/>
          <p:nvPr/>
        </p:nvSpPr>
        <p:spPr>
          <a:xfrm>
            <a:off x="838200" y="3290600"/>
            <a:ext cx="34227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New</a:t>
            </a:r>
            <a:r>
              <a:rPr lang="en"/>
              <a:t> creates new sketch</a:t>
            </a:r>
            <a:endParaRPr/>
          </a:p>
        </p:txBody>
      </p:sp>
      <p:sp>
        <p:nvSpPr>
          <p:cNvPr id="324" name="Google Shape;324;p49"/>
          <p:cNvSpPr txBox="1"/>
          <p:nvPr/>
        </p:nvSpPr>
        <p:spPr>
          <a:xfrm>
            <a:off x="838200" y="3669725"/>
            <a:ext cx="35529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Save</a:t>
            </a:r>
            <a:r>
              <a:rPr lang="en"/>
              <a:t> saves your sketch</a:t>
            </a:r>
            <a:endParaRPr/>
          </a:p>
        </p:txBody>
      </p:sp>
      <p:sp>
        <p:nvSpPr>
          <p:cNvPr id="325" name="Google Shape;325;p49"/>
          <p:cNvSpPr txBox="1"/>
          <p:nvPr>
            <p:ph idx="1" type="body"/>
          </p:nvPr>
        </p:nvSpPr>
        <p:spPr>
          <a:xfrm>
            <a:off x="457200" y="1371600"/>
            <a:ext cx="5257800" cy="120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IDE aka integrated </a:t>
            </a:r>
            <a:r>
              <a:rPr lang="en" sz="1800"/>
              <a:t>development</a:t>
            </a:r>
            <a:r>
              <a:rPr lang="en" sz="1800"/>
              <a:t> environment</a:t>
            </a:r>
            <a:endParaRPr sz="1800"/>
          </a:p>
          <a:p>
            <a:pPr indent="-368300" lvl="0" marL="457200" rtl="0" algn="l">
              <a:lnSpc>
                <a:spcPct val="100000"/>
              </a:lnSpc>
              <a:spcBef>
                <a:spcPts val="0"/>
              </a:spcBef>
              <a:spcAft>
                <a:spcPts val="0"/>
              </a:spcAft>
              <a:buSzPts val="2200"/>
              <a:buChar char="•"/>
            </a:pPr>
            <a:r>
              <a:rPr lang="en" sz="1800"/>
              <a:t>Programs written using Arduino Software (IDE) are called </a:t>
            </a:r>
            <a:r>
              <a:rPr b="1" lang="en" sz="1800"/>
              <a:t>sketches</a:t>
            </a:r>
            <a:r>
              <a:rPr lang="en" sz="1800"/>
              <a:t>. </a:t>
            </a:r>
            <a:endParaRPr sz="1800"/>
          </a:p>
          <a:p>
            <a:pPr indent="0" lvl="0" marL="0" rtl="0" algn="l">
              <a:spcBef>
                <a:spcPts val="0"/>
              </a:spcBef>
              <a:spcAft>
                <a:spcPts val="0"/>
              </a:spcAft>
              <a:buNone/>
            </a:pPr>
            <a:r>
              <a:t/>
            </a:r>
            <a:endParaRPr sz="1800"/>
          </a:p>
        </p:txBody>
      </p:sp>
      <p:pic>
        <p:nvPicPr>
          <p:cNvPr id="326" name="Google Shape;326;p49"/>
          <p:cNvPicPr preferRelativeResize="0"/>
          <p:nvPr/>
        </p:nvPicPr>
        <p:blipFill>
          <a:blip r:embed="rId8">
            <a:alphaModFix/>
          </a:blip>
          <a:stretch>
            <a:fillRect/>
          </a:stretch>
        </p:blipFill>
        <p:spPr>
          <a:xfrm>
            <a:off x="622300" y="4159525"/>
            <a:ext cx="200025" cy="200025"/>
          </a:xfrm>
          <a:prstGeom prst="rect">
            <a:avLst/>
          </a:prstGeom>
          <a:noFill/>
          <a:ln>
            <a:noFill/>
          </a:ln>
        </p:spPr>
      </p:pic>
      <p:sp>
        <p:nvSpPr>
          <p:cNvPr id="327" name="Google Shape;327;p49"/>
          <p:cNvSpPr txBox="1"/>
          <p:nvPr/>
        </p:nvSpPr>
        <p:spPr>
          <a:xfrm>
            <a:off x="838200" y="4048850"/>
            <a:ext cx="32478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Serial Monitor</a:t>
            </a:r>
            <a:r>
              <a:rPr lang="en"/>
              <a:t> displays print outputs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IDE Explained</a:t>
            </a:r>
            <a:endParaRPr/>
          </a:p>
        </p:txBody>
      </p:sp>
      <p:pic>
        <p:nvPicPr>
          <p:cNvPr id="333" name="Google Shape;333;p50"/>
          <p:cNvPicPr preferRelativeResize="0"/>
          <p:nvPr/>
        </p:nvPicPr>
        <p:blipFill rotWithShape="1">
          <a:blip r:embed="rId3">
            <a:alphaModFix/>
          </a:blip>
          <a:srcRect b="0" l="0" r="41931" t="0"/>
          <a:stretch/>
        </p:blipFill>
        <p:spPr>
          <a:xfrm>
            <a:off x="5896075" y="503738"/>
            <a:ext cx="3247925" cy="4716437"/>
          </a:xfrm>
          <a:prstGeom prst="rect">
            <a:avLst/>
          </a:prstGeom>
          <a:noFill/>
          <a:ln>
            <a:noFill/>
          </a:ln>
          <a:effectLst>
            <a:outerShdw blurRad="114300" rotWithShape="0" algn="bl" dir="4800000" dist="104775">
              <a:srgbClr val="000000">
                <a:alpha val="50000"/>
              </a:srgbClr>
            </a:outerShdw>
          </a:effectLst>
        </p:spPr>
      </p:pic>
      <p:sp>
        <p:nvSpPr>
          <p:cNvPr id="334" name="Google Shape;334;p50"/>
          <p:cNvSpPr txBox="1"/>
          <p:nvPr>
            <p:ph idx="1" type="body"/>
          </p:nvPr>
        </p:nvSpPr>
        <p:spPr>
          <a:xfrm>
            <a:off x="457200" y="1371600"/>
            <a:ext cx="5448300" cy="3343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v</a:t>
            </a:r>
            <a:r>
              <a:rPr lang="en" sz="1800"/>
              <a:t>oid setup</a:t>
            </a:r>
            <a:r>
              <a:rPr lang="en" sz="1800"/>
              <a:t>()</a:t>
            </a:r>
            <a:endParaRPr sz="1800"/>
          </a:p>
          <a:p>
            <a:pPr indent="-342900" lvl="1" marL="914400" rtl="0" algn="l">
              <a:lnSpc>
                <a:spcPct val="100000"/>
              </a:lnSpc>
              <a:spcBef>
                <a:spcPts val="0"/>
              </a:spcBef>
              <a:spcAft>
                <a:spcPts val="0"/>
              </a:spcAft>
              <a:buSzPts val="1800"/>
              <a:buChar char="•"/>
            </a:pPr>
            <a:r>
              <a:rPr i="1" lang="en" sz="1800"/>
              <a:t>initialize</a:t>
            </a:r>
            <a:r>
              <a:rPr lang="en" sz="1800"/>
              <a:t> variables and </a:t>
            </a:r>
            <a:r>
              <a:rPr i="1" lang="en" sz="1800"/>
              <a:t>define</a:t>
            </a:r>
            <a:r>
              <a:rPr lang="en" sz="1800"/>
              <a:t> pins</a:t>
            </a:r>
            <a:endParaRPr sz="1800"/>
          </a:p>
          <a:p>
            <a:pPr indent="-342900" lvl="1" marL="914400" rtl="0" algn="l">
              <a:lnSpc>
                <a:spcPct val="100000"/>
              </a:lnSpc>
              <a:spcBef>
                <a:spcPts val="0"/>
              </a:spcBef>
              <a:spcAft>
                <a:spcPts val="0"/>
              </a:spcAft>
              <a:buSzPts val="1800"/>
              <a:buChar char="•"/>
            </a:pPr>
            <a:r>
              <a:rPr lang="en" sz="1800"/>
              <a:t>Runs once</a:t>
            </a:r>
            <a:endParaRPr sz="1800"/>
          </a:p>
          <a:p>
            <a:pPr indent="-342900" lvl="0" marL="457200" rtl="0" algn="l">
              <a:lnSpc>
                <a:spcPct val="100000"/>
              </a:lnSpc>
              <a:spcBef>
                <a:spcPts val="0"/>
              </a:spcBef>
              <a:spcAft>
                <a:spcPts val="0"/>
              </a:spcAft>
              <a:buSzPts val="1800"/>
              <a:buChar char="•"/>
            </a:pPr>
            <a:r>
              <a:rPr lang="en" sz="1800"/>
              <a:t>void loop</a:t>
            </a:r>
            <a:r>
              <a:rPr lang="en" sz="1800"/>
              <a:t>()</a:t>
            </a:r>
            <a:endParaRPr sz="1800"/>
          </a:p>
          <a:p>
            <a:pPr indent="-342900" lvl="1" marL="914400" rtl="0" algn="l">
              <a:lnSpc>
                <a:spcPct val="100000"/>
              </a:lnSpc>
              <a:spcBef>
                <a:spcPts val="0"/>
              </a:spcBef>
              <a:spcAft>
                <a:spcPts val="0"/>
              </a:spcAft>
              <a:buSzPts val="1800"/>
              <a:buChar char="•"/>
            </a:pPr>
            <a:r>
              <a:rPr lang="en" sz="1800"/>
              <a:t>write code to read from and write to pins</a:t>
            </a:r>
            <a:endParaRPr sz="1800"/>
          </a:p>
          <a:p>
            <a:pPr indent="-342900" lvl="1" marL="914400" rtl="0" algn="l">
              <a:lnSpc>
                <a:spcPct val="100000"/>
              </a:lnSpc>
              <a:spcBef>
                <a:spcPts val="0"/>
              </a:spcBef>
              <a:spcAft>
                <a:spcPts val="0"/>
              </a:spcAft>
              <a:buSzPts val="1800"/>
              <a:buChar char="•"/>
            </a:pPr>
            <a:r>
              <a:rPr lang="en" sz="1800"/>
              <a:t>Runs multiple times</a:t>
            </a:r>
            <a:endParaRPr sz="1800"/>
          </a:p>
          <a:p>
            <a:pPr indent="-342900" lvl="0" marL="457200" rtl="0" algn="l">
              <a:lnSpc>
                <a:spcPct val="100000"/>
              </a:lnSpc>
              <a:spcBef>
                <a:spcPts val="0"/>
              </a:spcBef>
              <a:spcAft>
                <a:spcPts val="0"/>
              </a:spcAft>
              <a:buSzPts val="1800"/>
              <a:buChar char="•"/>
            </a:pPr>
            <a:r>
              <a:rPr lang="en" sz="1700"/>
              <a:t>The Arduino IDE has a lot of built-in </a:t>
            </a:r>
            <a:r>
              <a:rPr i="1" lang="en" sz="1700"/>
              <a:t>libraries</a:t>
            </a:r>
            <a:r>
              <a:rPr lang="en" sz="1700"/>
              <a:t> that boils down complex tasks into simple functions. You can add libraries to your sketch using #include</a:t>
            </a:r>
            <a:endParaRPr sz="1700"/>
          </a:p>
          <a:p>
            <a:pPr indent="-336550" lvl="1" marL="914400" rtl="0" algn="l">
              <a:lnSpc>
                <a:spcPct val="100000"/>
              </a:lnSpc>
              <a:spcBef>
                <a:spcPts val="0"/>
              </a:spcBef>
              <a:spcAft>
                <a:spcPts val="0"/>
              </a:spcAft>
              <a:buSzPts val="1700"/>
              <a:buChar char="•"/>
            </a:pPr>
            <a:r>
              <a:rPr b="1" lang="en" sz="1700"/>
              <a:t>Sketch &gt; Import Library</a:t>
            </a:r>
            <a:endParaRPr b="1" sz="1700"/>
          </a:p>
          <a:p>
            <a:pPr indent="-342900" lvl="0" marL="457200" rtl="0" algn="l">
              <a:lnSpc>
                <a:spcPct val="100000"/>
              </a:lnSpc>
              <a:spcBef>
                <a:spcPts val="0"/>
              </a:spcBef>
              <a:spcAft>
                <a:spcPts val="0"/>
              </a:spcAft>
              <a:buSzPts val="1800"/>
              <a:buChar char="•"/>
            </a:pPr>
            <a:r>
              <a:rPr lang="en" sz="1700"/>
              <a:t>The code used in Arduino IDE is very similar to C++</a:t>
            </a:r>
            <a:endParaRPr sz="1800"/>
          </a:p>
          <a:p>
            <a:pPr indent="0" lvl="0" marL="0" rtl="0" algn="l">
              <a:lnSpc>
                <a:spcPct val="100000"/>
              </a:lnSpc>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Arduino IDE Functions</a:t>
            </a:r>
            <a:endParaRPr/>
          </a:p>
        </p:txBody>
      </p:sp>
      <p:sp>
        <p:nvSpPr>
          <p:cNvPr id="340" name="Google Shape;340;p51"/>
          <p:cNvSpPr txBox="1"/>
          <p:nvPr>
            <p:ph idx="1" type="body"/>
          </p:nvPr>
        </p:nvSpPr>
        <p:spPr>
          <a:xfrm>
            <a:off x="0" y="1353950"/>
            <a:ext cx="8854200" cy="3789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pinMode</a:t>
            </a:r>
            <a:r>
              <a:rPr lang="en" sz="2400"/>
              <a:t>(pin, mode); </a:t>
            </a:r>
            <a:r>
              <a:rPr lang="en" sz="2400">
                <a:solidFill>
                  <a:srgbClr val="B7B7B7"/>
                </a:solidFill>
              </a:rPr>
              <a:t>//</a:t>
            </a:r>
            <a:r>
              <a:rPr lang="en">
                <a:solidFill>
                  <a:srgbClr val="B7B7B7"/>
                </a:solidFill>
              </a:rPr>
              <a:t>goes in void setup()</a:t>
            </a:r>
            <a:endParaRPr sz="2400">
              <a:solidFill>
                <a:srgbClr val="B7B7B7"/>
              </a:solidFill>
            </a:endParaRPr>
          </a:p>
          <a:p>
            <a:pPr indent="-381000" lvl="1" marL="914400" rtl="0" algn="l">
              <a:spcBef>
                <a:spcPts val="0"/>
              </a:spcBef>
              <a:spcAft>
                <a:spcPts val="0"/>
              </a:spcAft>
              <a:buSzPts val="2400"/>
              <a:buChar char="•"/>
            </a:pPr>
            <a:r>
              <a:rPr lang="en"/>
              <a:t>Configures the specified pin to act as an input or output</a:t>
            </a:r>
            <a:endParaRPr/>
          </a:p>
          <a:p>
            <a:pPr indent="-381000" lvl="0" marL="457200" rtl="0" algn="l">
              <a:spcBef>
                <a:spcPts val="0"/>
              </a:spcBef>
              <a:spcAft>
                <a:spcPts val="0"/>
              </a:spcAft>
              <a:buSzPts val="2400"/>
              <a:buChar char="•"/>
            </a:pPr>
            <a:r>
              <a:rPr lang="en" sz="2400"/>
              <a:t>digitalWrite</a:t>
            </a:r>
            <a:r>
              <a:rPr lang="en" sz="2400"/>
              <a:t>(pin, value)</a:t>
            </a:r>
            <a:r>
              <a:rPr lang="en"/>
              <a:t>; </a:t>
            </a:r>
            <a:r>
              <a:rPr lang="en">
                <a:solidFill>
                  <a:srgbClr val="B7B7B7"/>
                </a:solidFill>
              </a:rPr>
              <a:t>//goes in void loop()</a:t>
            </a:r>
            <a:endParaRPr sz="2400"/>
          </a:p>
          <a:p>
            <a:pPr indent="-381000" lvl="1" marL="914400" rtl="0" algn="l">
              <a:spcBef>
                <a:spcPts val="0"/>
              </a:spcBef>
              <a:spcAft>
                <a:spcPts val="0"/>
              </a:spcAft>
              <a:buSzPts val="2400"/>
              <a:buChar char="•"/>
            </a:pPr>
            <a:r>
              <a:rPr lang="en"/>
              <a:t>Write a high (5V) or low (0V) value to a specified pin</a:t>
            </a:r>
            <a:endParaRPr/>
          </a:p>
          <a:p>
            <a:pPr indent="-381000" lvl="0" marL="457200" rtl="0" algn="l">
              <a:spcBef>
                <a:spcPts val="0"/>
              </a:spcBef>
              <a:spcAft>
                <a:spcPts val="0"/>
              </a:spcAft>
              <a:buSzPts val="2400"/>
              <a:buChar char="•"/>
            </a:pPr>
            <a:r>
              <a:rPr lang="en" sz="2400"/>
              <a:t>digitalRead(pin)</a:t>
            </a:r>
            <a:r>
              <a:rPr lang="en"/>
              <a:t>; </a:t>
            </a:r>
            <a:r>
              <a:rPr lang="en">
                <a:solidFill>
                  <a:srgbClr val="B7B7B7"/>
                </a:solidFill>
              </a:rPr>
              <a:t>//goes in void loop()</a:t>
            </a:r>
            <a:endParaRPr sz="2400"/>
          </a:p>
          <a:p>
            <a:pPr indent="-381000" lvl="1" marL="914400" rtl="0" algn="l">
              <a:spcBef>
                <a:spcPts val="0"/>
              </a:spcBef>
              <a:spcAft>
                <a:spcPts val="0"/>
              </a:spcAft>
              <a:buSzPts val="2400"/>
              <a:buChar char="•"/>
            </a:pPr>
            <a:r>
              <a:rPr lang="en"/>
              <a:t>Read a high or low value from a specified pin</a:t>
            </a:r>
            <a:endParaRPr/>
          </a:p>
          <a:p>
            <a:pPr indent="-381000" lvl="1" marL="914400" rtl="0" algn="l">
              <a:spcBef>
                <a:spcPts val="0"/>
              </a:spcBef>
              <a:spcAft>
                <a:spcPts val="0"/>
              </a:spcAft>
              <a:buSzPts val="2400"/>
              <a:buChar char="•"/>
            </a:pPr>
            <a:r>
              <a:rPr lang="en"/>
              <a:t>Returns </a:t>
            </a:r>
            <a:r>
              <a:rPr lang="en"/>
              <a:t>true</a:t>
            </a:r>
            <a:r>
              <a:rPr lang="en"/>
              <a:t> if voltage is HIGH, or false if it is LOW </a:t>
            </a:r>
            <a:endParaRPr/>
          </a:p>
          <a:p>
            <a:pPr indent="-381000" lvl="0" marL="457200" rtl="0" algn="l">
              <a:spcBef>
                <a:spcPts val="0"/>
              </a:spcBef>
              <a:spcAft>
                <a:spcPts val="0"/>
              </a:spcAft>
              <a:buSzPts val="2400"/>
              <a:buChar char="•"/>
            </a:pPr>
            <a:r>
              <a:rPr lang="en"/>
              <a:t>delay(value); </a:t>
            </a:r>
            <a:r>
              <a:rPr lang="en">
                <a:solidFill>
                  <a:srgbClr val="B7B7B7"/>
                </a:solidFill>
              </a:rPr>
              <a:t>//goes in void loop()</a:t>
            </a:r>
            <a:endParaRPr/>
          </a:p>
          <a:p>
            <a:pPr indent="-381000" lvl="1" marL="914400" rtl="0" algn="l">
              <a:spcBef>
                <a:spcPts val="0"/>
              </a:spcBef>
              <a:spcAft>
                <a:spcPts val="0"/>
              </a:spcAft>
              <a:buSzPts val="2400"/>
              <a:buChar char="•"/>
            </a:pPr>
            <a:r>
              <a:rPr lang="en"/>
              <a:t>Pauses code execution for a value—time in milliseconds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Arduino Functions</a:t>
            </a:r>
            <a:endParaRPr/>
          </a:p>
        </p:txBody>
      </p:sp>
      <p:sp>
        <p:nvSpPr>
          <p:cNvPr id="346" name="Google Shape;346;p52"/>
          <p:cNvSpPr txBox="1"/>
          <p:nvPr>
            <p:ph idx="1" type="body"/>
          </p:nvPr>
        </p:nvSpPr>
        <p:spPr>
          <a:xfrm>
            <a:off x="0" y="1353950"/>
            <a:ext cx="9144000" cy="3789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analog</a:t>
            </a:r>
            <a:r>
              <a:rPr lang="en" sz="2400"/>
              <a:t>Read(pin)</a:t>
            </a:r>
            <a:r>
              <a:rPr lang="en"/>
              <a:t>; </a:t>
            </a:r>
            <a:r>
              <a:rPr lang="en">
                <a:solidFill>
                  <a:srgbClr val="B7B7B7"/>
                </a:solidFill>
              </a:rPr>
              <a:t>//goes in void loop()</a:t>
            </a:r>
            <a:endParaRPr sz="2400"/>
          </a:p>
          <a:p>
            <a:pPr indent="-381000" lvl="1" marL="914400" rtl="0" algn="l">
              <a:spcBef>
                <a:spcPts val="0"/>
              </a:spcBef>
              <a:spcAft>
                <a:spcPts val="0"/>
              </a:spcAft>
              <a:buSzPts val="2400"/>
              <a:buChar char="•"/>
            </a:pPr>
            <a:r>
              <a:rPr lang="en"/>
              <a:t>Returns an analog value from an analog pin</a:t>
            </a:r>
            <a:endParaRPr/>
          </a:p>
          <a:p>
            <a:pPr indent="-381000" lvl="0" marL="457200" rtl="0" algn="l">
              <a:spcBef>
                <a:spcPts val="0"/>
              </a:spcBef>
              <a:spcAft>
                <a:spcPts val="0"/>
              </a:spcAft>
              <a:buSzPts val="2400"/>
              <a:buChar char="•"/>
            </a:pPr>
            <a:r>
              <a:rPr lang="en"/>
              <a:t>Serial.print(); </a:t>
            </a:r>
            <a:r>
              <a:rPr lang="en">
                <a:solidFill>
                  <a:srgbClr val="B7B7B7"/>
                </a:solidFill>
              </a:rPr>
              <a:t>//goes in void loop()</a:t>
            </a:r>
            <a:endParaRPr/>
          </a:p>
          <a:p>
            <a:pPr indent="-381000" lvl="1" marL="914400" rtl="0" algn="l">
              <a:spcBef>
                <a:spcPts val="0"/>
              </a:spcBef>
              <a:spcAft>
                <a:spcPts val="0"/>
              </a:spcAft>
              <a:buSzPts val="2400"/>
              <a:buChar char="•"/>
            </a:pPr>
            <a:r>
              <a:rPr lang="en"/>
              <a:t>Used to print values in serial monitor and to see if your code is being executed → Useful for debugging. </a:t>
            </a:r>
            <a:endParaRPr/>
          </a:p>
          <a:p>
            <a:pPr indent="-381000" lvl="1" marL="914400" rtl="0" algn="l">
              <a:spcBef>
                <a:spcPts val="0"/>
              </a:spcBef>
              <a:spcAft>
                <a:spcPts val="0"/>
              </a:spcAft>
              <a:buSzPts val="2400"/>
              <a:buChar char="•"/>
            </a:pPr>
            <a:r>
              <a:rPr lang="en"/>
              <a:t>Requires Serial.begin(value); in void setup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2743200" y="1600200"/>
            <a:ext cx="5943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a:t>
            </a:r>
            <a:endParaRPr/>
          </a:p>
        </p:txBody>
      </p:sp>
      <p:sp>
        <p:nvSpPr>
          <p:cNvPr id="352" name="Google Shape;352;p53"/>
          <p:cNvSpPr txBox="1"/>
          <p:nvPr>
            <p:ph idx="1" type="subTitle"/>
          </p:nvPr>
        </p:nvSpPr>
        <p:spPr>
          <a:xfrm>
            <a:off x="2743200" y="2286000"/>
            <a:ext cx="6057900" cy="13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LEDs and Buttons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Setup</a:t>
            </a:r>
            <a:endParaRPr/>
          </a:p>
        </p:txBody>
      </p:sp>
      <p:sp>
        <p:nvSpPr>
          <p:cNvPr id="358" name="Google Shape;358;p54"/>
          <p:cNvSpPr txBox="1"/>
          <p:nvPr>
            <p:ph idx="1" type="body"/>
          </p:nvPr>
        </p:nvSpPr>
        <p:spPr>
          <a:xfrm>
            <a:off x="457200" y="1371601"/>
            <a:ext cx="8001000" cy="37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week we will build a simple circuit to light up LEDs and we will use an Arduino Nano to control which LEDs light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type="title"/>
          </p:nvPr>
        </p:nvSpPr>
        <p:spPr>
          <a:xfrm>
            <a:off x="2743200" y="1600200"/>
            <a:ext cx="5943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Microcontrollers</a:t>
            </a:r>
            <a:endParaRPr sz="3500"/>
          </a:p>
        </p:txBody>
      </p:sp>
      <p:sp>
        <p:nvSpPr>
          <p:cNvPr id="110" name="Google Shape;110;p23"/>
          <p:cNvSpPr txBox="1"/>
          <p:nvPr>
            <p:ph idx="1" type="subTitle"/>
          </p:nvPr>
        </p:nvSpPr>
        <p:spPr>
          <a:xfrm>
            <a:off x="2743200" y="2286000"/>
            <a:ext cx="59436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 MCU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Computer?</a:t>
            </a:r>
            <a:endParaRPr/>
          </a:p>
        </p:txBody>
      </p:sp>
      <p:pic>
        <p:nvPicPr>
          <p:cNvPr id="116" name="Google Shape;116;p24"/>
          <p:cNvPicPr preferRelativeResize="0"/>
          <p:nvPr/>
        </p:nvPicPr>
        <p:blipFill>
          <a:blip r:embed="rId3">
            <a:alphaModFix/>
          </a:blip>
          <a:stretch>
            <a:fillRect/>
          </a:stretch>
        </p:blipFill>
        <p:spPr>
          <a:xfrm>
            <a:off x="1826163" y="1446825"/>
            <a:ext cx="5491675" cy="329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457200" y="685800"/>
            <a:ext cx="8001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Microcontroller (MCU)?</a:t>
            </a:r>
            <a:endParaRPr/>
          </a:p>
        </p:txBody>
      </p:sp>
      <p:pic>
        <p:nvPicPr>
          <p:cNvPr id="122" name="Google Shape;122;p25"/>
          <p:cNvPicPr preferRelativeResize="0"/>
          <p:nvPr/>
        </p:nvPicPr>
        <p:blipFill>
          <a:blip r:embed="rId3">
            <a:alphaModFix/>
          </a:blip>
          <a:stretch>
            <a:fillRect/>
          </a:stretch>
        </p:blipFill>
        <p:spPr>
          <a:xfrm>
            <a:off x="368525" y="1783325"/>
            <a:ext cx="4419600" cy="1977771"/>
          </a:xfrm>
          <a:prstGeom prst="rect">
            <a:avLst/>
          </a:prstGeom>
          <a:noFill/>
          <a:ln>
            <a:noFill/>
          </a:ln>
        </p:spPr>
      </p:pic>
      <p:pic>
        <p:nvPicPr>
          <p:cNvPr id="123" name="Google Shape;123;p25"/>
          <p:cNvPicPr preferRelativeResize="0"/>
          <p:nvPr/>
        </p:nvPicPr>
        <p:blipFill>
          <a:blip r:embed="rId4">
            <a:alphaModFix/>
          </a:blip>
          <a:stretch>
            <a:fillRect/>
          </a:stretch>
        </p:blipFill>
        <p:spPr>
          <a:xfrm>
            <a:off x="5828300" y="1452125"/>
            <a:ext cx="2701950" cy="2239249"/>
          </a:xfrm>
          <a:prstGeom prst="rect">
            <a:avLst/>
          </a:prstGeom>
          <a:noFill/>
          <a:ln>
            <a:noFill/>
          </a:ln>
        </p:spPr>
      </p:pic>
      <p:sp>
        <p:nvSpPr>
          <p:cNvPr id="124" name="Google Shape;124;p25"/>
          <p:cNvSpPr txBox="1"/>
          <p:nvPr/>
        </p:nvSpPr>
        <p:spPr>
          <a:xfrm>
            <a:off x="950875" y="3771900"/>
            <a:ext cx="6728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Website: </a:t>
            </a:r>
            <a:r>
              <a:rPr lang="en" u="sng">
                <a:solidFill>
                  <a:schemeClr val="hlink"/>
                </a:solidFill>
                <a:hlinkClick r:id="rId5"/>
              </a:rPr>
              <a:t>https://www.microchip.com/en-us/product/PIC18F452#</a:t>
            </a:r>
            <a:endParaRPr/>
          </a:p>
          <a:p>
            <a:pPr indent="0" lvl="0" marL="0" rtl="0" algn="l">
              <a:spcBef>
                <a:spcPts val="0"/>
              </a:spcBef>
              <a:spcAft>
                <a:spcPts val="0"/>
              </a:spcAft>
              <a:buNone/>
            </a:pPr>
            <a:r>
              <a:rPr lang="en"/>
              <a:t>Datasheet: </a:t>
            </a:r>
            <a:r>
              <a:rPr lang="en" u="sng">
                <a:solidFill>
                  <a:schemeClr val="hlink"/>
                </a:solidFill>
                <a:hlinkClick r:id="rId6"/>
              </a:rPr>
              <a:t>https://ww1.microchip.com/downloads/aemDocuments/documents/MCU08/ProductDocuments/DataSheets/39564c.pdf</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6"/>
          <p:cNvPicPr preferRelativeResize="0"/>
          <p:nvPr/>
        </p:nvPicPr>
        <p:blipFill>
          <a:blip r:embed="rId3">
            <a:alphaModFix/>
          </a:blip>
          <a:stretch>
            <a:fillRect/>
          </a:stretch>
        </p:blipFill>
        <p:spPr>
          <a:xfrm>
            <a:off x="1737499" y="646350"/>
            <a:ext cx="5588950" cy="431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457200" y="685800"/>
            <a:ext cx="5004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a MCU</a:t>
            </a:r>
            <a:endParaRPr/>
          </a:p>
        </p:txBody>
      </p:sp>
      <p:pic>
        <p:nvPicPr>
          <p:cNvPr id="135" name="Google Shape;135;p27"/>
          <p:cNvPicPr preferRelativeResize="0"/>
          <p:nvPr/>
        </p:nvPicPr>
        <p:blipFill>
          <a:blip r:embed="rId3">
            <a:alphaModFix/>
          </a:blip>
          <a:stretch>
            <a:fillRect/>
          </a:stretch>
        </p:blipFill>
        <p:spPr>
          <a:xfrm>
            <a:off x="196453" y="1490150"/>
            <a:ext cx="3154821" cy="1966875"/>
          </a:xfrm>
          <a:prstGeom prst="rect">
            <a:avLst/>
          </a:prstGeom>
          <a:no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136" name="Google Shape;136;p27"/>
          <p:cNvPicPr preferRelativeResize="0"/>
          <p:nvPr/>
        </p:nvPicPr>
        <p:blipFill>
          <a:blip r:embed="rId4">
            <a:alphaModFix/>
          </a:blip>
          <a:stretch>
            <a:fillRect/>
          </a:stretch>
        </p:blipFill>
        <p:spPr>
          <a:xfrm>
            <a:off x="2712752" y="2498700"/>
            <a:ext cx="2812176" cy="1580175"/>
          </a:xfrm>
          <a:prstGeom prst="rect">
            <a:avLst/>
          </a:prstGeom>
          <a:noFill/>
          <a:ln cap="flat" cmpd="sng" w="28575">
            <a:solidFill>
              <a:schemeClr val="dk1"/>
            </a:solidFill>
            <a:prstDash val="solid"/>
            <a:round/>
            <a:headEnd len="sm" w="sm" type="none"/>
            <a:tailEnd len="sm" w="sm" type="none"/>
          </a:ln>
        </p:spPr>
      </p:pic>
      <p:pic>
        <p:nvPicPr>
          <p:cNvPr id="137" name="Google Shape;137;p27"/>
          <p:cNvPicPr preferRelativeResize="0"/>
          <p:nvPr/>
        </p:nvPicPr>
        <p:blipFill>
          <a:blip r:embed="rId5">
            <a:alphaModFix/>
          </a:blip>
          <a:stretch>
            <a:fillRect/>
          </a:stretch>
        </p:blipFill>
        <p:spPr>
          <a:xfrm>
            <a:off x="6418025" y="2999813"/>
            <a:ext cx="2336899" cy="1314500"/>
          </a:xfrm>
          <a:prstGeom prst="rect">
            <a:avLst/>
          </a:prstGeom>
          <a:noFill/>
          <a:ln cap="flat" cmpd="sng" w="28575">
            <a:solidFill>
              <a:schemeClr val="dk1"/>
            </a:solidFill>
            <a:prstDash val="solid"/>
            <a:round/>
            <a:headEnd len="sm" w="sm" type="none"/>
            <a:tailEnd len="sm" w="sm" type="none"/>
          </a:ln>
        </p:spPr>
      </p:pic>
      <p:pic>
        <p:nvPicPr>
          <p:cNvPr id="138" name="Google Shape;138;p27"/>
          <p:cNvPicPr preferRelativeResize="0"/>
          <p:nvPr/>
        </p:nvPicPr>
        <p:blipFill>
          <a:blip r:embed="rId6">
            <a:alphaModFix/>
          </a:blip>
          <a:stretch>
            <a:fillRect/>
          </a:stretch>
        </p:blipFill>
        <p:spPr>
          <a:xfrm>
            <a:off x="5609433" y="3755225"/>
            <a:ext cx="1752667" cy="13145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2732950" y="1434450"/>
            <a:ext cx="5943600" cy="150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do we need firmware?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oboJackets B&amp;W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